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3" r:id="rId2"/>
    <p:sldId id="342" r:id="rId3"/>
    <p:sldId id="344" r:id="rId4"/>
    <p:sldId id="345"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9E198"/>
    <a:srgbClr val="59D27C"/>
    <a:srgbClr val="B9DC8C"/>
    <a:srgbClr val="00BD32"/>
    <a:srgbClr val="F9C053"/>
    <a:srgbClr val="89D0C2"/>
    <a:srgbClr val="EAEEF3"/>
    <a:srgbClr val="A6E1C1"/>
    <a:srgbClr val="D6F3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8D1AD-7B4E-4CC7-8ABE-F8A92BF823D3}" v="9" dt="2023-02-14T02:15:41.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90" autoAdjust="0"/>
    <p:restoredTop sz="86447"/>
  </p:normalViewPr>
  <p:slideViewPr>
    <p:cSldViewPr snapToGrid="0" snapToObjects="1">
      <p:cViewPr varScale="1">
        <p:scale>
          <a:sx n="127" d="100"/>
          <a:sy n="127" d="100"/>
        </p:scale>
        <p:origin x="736"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AF8D1AD-7B4E-4CC7-8ABE-F8A92BF823D3}"/>
    <pc:docChg chg="undo custSel addSld delSld modSld sldOrd">
      <pc:chgData name="Bess Dunlevy" userId="dd4b9a8537dbe9d0" providerId="LiveId" clId="{CAF8D1AD-7B4E-4CC7-8ABE-F8A92BF823D3}" dt="2023-02-14T02:16:58.664" v="195" actId="478"/>
      <pc:docMkLst>
        <pc:docMk/>
      </pc:docMkLst>
      <pc:sldChg chg="add del">
        <pc:chgData name="Bess Dunlevy" userId="dd4b9a8537dbe9d0" providerId="LiveId" clId="{CAF8D1AD-7B4E-4CC7-8ABE-F8A92BF823D3}" dt="2023-02-14T02:16:57.869" v="194" actId="47"/>
        <pc:sldMkLst>
          <pc:docMk/>
          <pc:sldMk cId="2929323684" sldId="295"/>
        </pc:sldMkLst>
      </pc:sldChg>
      <pc:sldChg chg="addSp delSp modSp mod">
        <pc:chgData name="Bess Dunlevy" userId="dd4b9a8537dbe9d0" providerId="LiveId" clId="{CAF8D1AD-7B4E-4CC7-8ABE-F8A92BF823D3}" dt="2023-02-14T02:15:45.570" v="185" actId="255"/>
        <pc:sldMkLst>
          <pc:docMk/>
          <pc:sldMk cId="1925317832" sldId="342"/>
        </pc:sldMkLst>
        <pc:spChg chg="mod">
          <ac:chgData name="Bess Dunlevy" userId="dd4b9a8537dbe9d0" providerId="LiveId" clId="{CAF8D1AD-7B4E-4CC7-8ABE-F8A92BF823D3}" dt="2023-02-14T02:15:45.570" v="185" actId="255"/>
          <ac:spMkLst>
            <pc:docMk/>
            <pc:sldMk cId="1925317832" sldId="342"/>
            <ac:spMk id="33" creationId="{143A449B-AAB7-994A-92CE-8F48E2CA7DF6}"/>
          </ac:spMkLst>
        </pc:spChg>
        <pc:spChg chg="mod">
          <ac:chgData name="Bess Dunlevy" userId="dd4b9a8537dbe9d0" providerId="LiveId" clId="{CAF8D1AD-7B4E-4CC7-8ABE-F8A92BF823D3}" dt="2023-02-14T02:05:37.690" v="96" actId="20577"/>
          <ac:spMkLst>
            <pc:docMk/>
            <pc:sldMk cId="1925317832" sldId="342"/>
            <ac:spMk id="36" creationId="{C7DC0BFC-32CE-0544-BDE7-E4E8CD4C8E4D}"/>
          </ac:spMkLst>
        </pc:spChg>
        <pc:spChg chg="mod">
          <ac:chgData name="Bess Dunlevy" userId="dd4b9a8537dbe9d0" providerId="LiveId" clId="{CAF8D1AD-7B4E-4CC7-8ABE-F8A92BF823D3}" dt="2023-02-14T02:06:11.163" v="97" actId="207"/>
          <ac:spMkLst>
            <pc:docMk/>
            <pc:sldMk cId="1925317832" sldId="342"/>
            <ac:spMk id="88" creationId="{5219D304-1375-D344-A7BC-5E26CB61FA2F}"/>
          </ac:spMkLst>
        </pc:spChg>
        <pc:grpChg chg="add del mod">
          <ac:chgData name="Bess Dunlevy" userId="dd4b9a8537dbe9d0" providerId="LiveId" clId="{CAF8D1AD-7B4E-4CC7-8ABE-F8A92BF823D3}" dt="2023-02-14T02:13:21.556" v="141" actId="478"/>
          <ac:grpSpMkLst>
            <pc:docMk/>
            <pc:sldMk cId="1925317832" sldId="342"/>
            <ac:grpSpMk id="38" creationId="{DB138764-CD00-0E4A-A2DD-F583AF2D1771}"/>
          </ac:grpSpMkLst>
        </pc:grpChg>
        <pc:picChg chg="add del">
          <ac:chgData name="Bess Dunlevy" userId="dd4b9a8537dbe9d0" providerId="LiveId" clId="{CAF8D1AD-7B4E-4CC7-8ABE-F8A92BF823D3}" dt="2023-02-14T02:15:26.082" v="167" actId="478"/>
          <ac:picMkLst>
            <pc:docMk/>
            <pc:sldMk cId="1925317832" sldId="342"/>
            <ac:picMk id="4" creationId="{4AEB8225-3AA8-AF48-AD51-3F5F53316D6B}"/>
          </ac:picMkLst>
        </pc:picChg>
      </pc:sldChg>
      <pc:sldChg chg="addSp delSp modSp new mod ord">
        <pc:chgData name="Bess Dunlevy" userId="dd4b9a8537dbe9d0" providerId="LiveId" clId="{CAF8D1AD-7B4E-4CC7-8ABE-F8A92BF823D3}" dt="2023-02-14T02:16:58.664" v="195" actId="478"/>
        <pc:sldMkLst>
          <pc:docMk/>
          <pc:sldMk cId="2017811851" sldId="343"/>
        </pc:sldMkLst>
        <pc:spChg chg="add mod">
          <ac:chgData name="Bess Dunlevy" userId="dd4b9a8537dbe9d0" providerId="LiveId" clId="{CAF8D1AD-7B4E-4CC7-8ABE-F8A92BF823D3}" dt="2023-02-14T02:16:57.355" v="193" actId="207"/>
          <ac:spMkLst>
            <pc:docMk/>
            <pc:sldMk cId="2017811851" sldId="343"/>
            <ac:spMk id="5" creationId="{A6D3F29C-1FC3-7994-8719-9C574B79EF6B}"/>
          </ac:spMkLst>
        </pc:spChg>
        <pc:spChg chg="add mod">
          <ac:chgData name="Bess Dunlevy" userId="dd4b9a8537dbe9d0" providerId="LiveId" clId="{CAF8D1AD-7B4E-4CC7-8ABE-F8A92BF823D3}" dt="2023-02-14T02:15:13.993" v="162" actId="1076"/>
          <ac:spMkLst>
            <pc:docMk/>
            <pc:sldMk cId="2017811851" sldId="343"/>
            <ac:spMk id="13" creationId="{835B6231-4A93-667F-55E6-96C02620AEEF}"/>
          </ac:spMkLst>
        </pc:spChg>
        <pc:spChg chg="add mod">
          <ac:chgData name="Bess Dunlevy" userId="dd4b9a8537dbe9d0" providerId="LiveId" clId="{CAF8D1AD-7B4E-4CC7-8ABE-F8A92BF823D3}" dt="2023-02-14T02:15:16.731" v="164" actId="1076"/>
          <ac:spMkLst>
            <pc:docMk/>
            <pc:sldMk cId="2017811851" sldId="343"/>
            <ac:spMk id="14" creationId="{8FB14F31-6330-85F5-BF07-4AE317B23BCA}"/>
          </ac:spMkLst>
        </pc:spChg>
        <pc:spChg chg="add mod">
          <ac:chgData name="Bess Dunlevy" userId="dd4b9a8537dbe9d0" providerId="LiveId" clId="{CAF8D1AD-7B4E-4CC7-8ABE-F8A92BF823D3}" dt="2023-02-14T02:15:23.408" v="166" actId="1076"/>
          <ac:spMkLst>
            <pc:docMk/>
            <pc:sldMk cId="2017811851" sldId="343"/>
            <ac:spMk id="15" creationId="{5E035868-F9B2-52CC-9F2F-195F21FCE99D}"/>
          </ac:spMkLst>
        </pc:spChg>
        <pc:grpChg chg="add mod">
          <ac:chgData name="Bess Dunlevy" userId="dd4b9a8537dbe9d0" providerId="LiveId" clId="{CAF8D1AD-7B4E-4CC7-8ABE-F8A92BF823D3}" dt="2023-02-14T02:15:06.984" v="160" actId="1076"/>
          <ac:grpSpMkLst>
            <pc:docMk/>
            <pc:sldMk cId="2017811851" sldId="343"/>
            <ac:grpSpMk id="6" creationId="{082D93E1-FF20-8EF5-A608-5C576B262473}"/>
          </ac:grpSpMkLst>
        </pc:grpChg>
        <pc:picChg chg="add del mod">
          <ac:chgData name="Bess Dunlevy" userId="dd4b9a8537dbe9d0" providerId="LiveId" clId="{CAF8D1AD-7B4E-4CC7-8ABE-F8A92BF823D3}" dt="2023-02-14T02:16:58.664" v="195" actId="478"/>
          <ac:picMkLst>
            <pc:docMk/>
            <pc:sldMk cId="2017811851" sldId="343"/>
            <ac:picMk id="2" creationId="{EA915AF2-E301-F450-075D-F5E5D5ACC74F}"/>
          </ac:picMkLst>
        </pc:picChg>
        <pc:picChg chg="add mod ord">
          <ac:chgData name="Bess Dunlevy" userId="dd4b9a8537dbe9d0" providerId="LiveId" clId="{CAF8D1AD-7B4E-4CC7-8ABE-F8A92BF823D3}" dt="2023-02-14T02:14:08.252" v="147" actId="167"/>
          <ac:picMkLst>
            <pc:docMk/>
            <pc:sldMk cId="2017811851" sldId="343"/>
            <ac:picMk id="3" creationId="{EF3A9875-58C7-780C-11B6-6A6DEABF7F35}"/>
          </ac:picMkLst>
        </pc:picChg>
        <pc:picChg chg="mod">
          <ac:chgData name="Bess Dunlevy" userId="dd4b9a8537dbe9d0" providerId="LiveId" clId="{CAF8D1AD-7B4E-4CC7-8ABE-F8A92BF823D3}" dt="2023-02-14T02:14:50.030" v="153"/>
          <ac:picMkLst>
            <pc:docMk/>
            <pc:sldMk cId="2017811851" sldId="343"/>
            <ac:picMk id="7" creationId="{EF18B094-BA88-1E38-6602-0EE8A6AE9673}"/>
          </ac:picMkLst>
        </pc:picChg>
        <pc:picChg chg="mod">
          <ac:chgData name="Bess Dunlevy" userId="dd4b9a8537dbe9d0" providerId="LiveId" clId="{CAF8D1AD-7B4E-4CC7-8ABE-F8A92BF823D3}" dt="2023-02-14T02:14:50.030" v="153"/>
          <ac:picMkLst>
            <pc:docMk/>
            <pc:sldMk cId="2017811851" sldId="343"/>
            <ac:picMk id="8" creationId="{6D2AD6A3-387E-022F-6C37-FA52F6CA113C}"/>
          </ac:picMkLst>
        </pc:picChg>
        <pc:picChg chg="mod">
          <ac:chgData name="Bess Dunlevy" userId="dd4b9a8537dbe9d0" providerId="LiveId" clId="{CAF8D1AD-7B4E-4CC7-8ABE-F8A92BF823D3}" dt="2023-02-14T02:14:50.030" v="153"/>
          <ac:picMkLst>
            <pc:docMk/>
            <pc:sldMk cId="2017811851" sldId="343"/>
            <ac:picMk id="9" creationId="{3C3AAA78-6B13-7FC8-65FF-838A83B2BDF6}"/>
          </ac:picMkLst>
        </pc:picChg>
        <pc:picChg chg="add mod">
          <ac:chgData name="Bess Dunlevy" userId="dd4b9a8537dbe9d0" providerId="LiveId" clId="{CAF8D1AD-7B4E-4CC7-8ABE-F8A92BF823D3}" dt="2023-02-14T02:15:06.984" v="160" actId="1076"/>
          <ac:picMkLst>
            <pc:docMk/>
            <pc:sldMk cId="2017811851" sldId="343"/>
            <ac:picMk id="10" creationId="{846BCF10-15B9-4DFC-488A-B72645EA17A3}"/>
          </ac:picMkLst>
        </pc:picChg>
        <pc:picChg chg="add mod">
          <ac:chgData name="Bess Dunlevy" userId="dd4b9a8537dbe9d0" providerId="LiveId" clId="{CAF8D1AD-7B4E-4CC7-8ABE-F8A92BF823D3}" dt="2023-02-14T02:15:06.984" v="160" actId="1076"/>
          <ac:picMkLst>
            <pc:docMk/>
            <pc:sldMk cId="2017811851" sldId="343"/>
            <ac:picMk id="11" creationId="{D4991B89-C6E8-161E-B8C4-4FF960D6D50E}"/>
          </ac:picMkLst>
        </pc:picChg>
        <pc:picChg chg="add mod">
          <ac:chgData name="Bess Dunlevy" userId="dd4b9a8537dbe9d0" providerId="LiveId" clId="{CAF8D1AD-7B4E-4CC7-8ABE-F8A92BF823D3}" dt="2023-02-14T02:15:06.984" v="160" actId="1076"/>
          <ac:picMkLst>
            <pc:docMk/>
            <pc:sldMk cId="2017811851" sldId="343"/>
            <ac:picMk id="12" creationId="{27A05AF3-8894-6312-3844-498B91BF9A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7/13/25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7/13/25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20.sv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D3F29C-1FC3-7994-8719-9C574B79EF6B}"/>
              </a:ext>
            </a:extLst>
          </p:cNvPr>
          <p:cNvSpPr txBox="1"/>
          <p:nvPr/>
        </p:nvSpPr>
        <p:spPr>
          <a:xfrm>
            <a:off x="241500" y="375149"/>
            <a:ext cx="8825447" cy="523220"/>
          </a:xfrm>
          <a:prstGeom prst="rect">
            <a:avLst/>
          </a:prstGeom>
          <a:noFill/>
        </p:spPr>
        <p:txBody>
          <a:bodyPr wrap="square">
            <a:spAutoFit/>
          </a:bodyPr>
          <a:lstStyle/>
          <a:p>
            <a:r>
              <a:rPr lang="en-US" sz="2800" b="1" dirty="0">
                <a:solidFill>
                  <a:schemeClr val="tx1">
                    <a:lumMod val="65000"/>
                    <a:lumOff val="35000"/>
                  </a:schemeClr>
                </a:solidFill>
                <a:latin typeface="Century Gothic" panose="020B0502020202020204" pitchFamily="34" charset="0"/>
              </a:rPr>
              <a:t>Marketing Action Plan Presentation Template</a:t>
            </a:r>
          </a:p>
        </p:txBody>
      </p:sp>
      <p:grpSp>
        <p:nvGrpSpPr>
          <p:cNvPr id="20" name="Group 19">
            <a:extLst>
              <a:ext uri="{FF2B5EF4-FFF2-40B4-BE49-F238E27FC236}">
                <a16:creationId xmlns:a16="http://schemas.microsoft.com/office/drawing/2014/main" id="{C53D6CA6-022B-E64A-6649-7E4AA69E044E}"/>
              </a:ext>
            </a:extLst>
          </p:cNvPr>
          <p:cNvGrpSpPr/>
          <p:nvPr/>
        </p:nvGrpSpPr>
        <p:grpSpPr>
          <a:xfrm>
            <a:off x="863263" y="2845553"/>
            <a:ext cx="10465474" cy="1166893"/>
            <a:chOff x="49823" y="1444881"/>
            <a:chExt cx="10465474" cy="1166893"/>
          </a:xfrm>
        </p:grpSpPr>
        <p:grpSp>
          <p:nvGrpSpPr>
            <p:cNvPr id="6" name="Group 5">
              <a:extLst>
                <a:ext uri="{FF2B5EF4-FFF2-40B4-BE49-F238E27FC236}">
                  <a16:creationId xmlns:a16="http://schemas.microsoft.com/office/drawing/2014/main" id="{082D93E1-FF20-8EF5-A608-5C576B262473}"/>
                </a:ext>
              </a:extLst>
            </p:cNvPr>
            <p:cNvGrpSpPr/>
            <p:nvPr/>
          </p:nvGrpSpPr>
          <p:grpSpPr>
            <a:xfrm>
              <a:off x="1922947" y="1517121"/>
              <a:ext cx="1351009" cy="1050357"/>
              <a:chOff x="1992846" y="892786"/>
              <a:chExt cx="849339" cy="680751"/>
            </a:xfrm>
          </p:grpSpPr>
          <p:pic>
            <p:nvPicPr>
              <p:cNvPr id="7" name="Graphic 6" descr="Man with solid fill">
                <a:extLst>
                  <a:ext uri="{FF2B5EF4-FFF2-40B4-BE49-F238E27FC236}">
                    <a16:creationId xmlns:a16="http://schemas.microsoft.com/office/drawing/2014/main" id="{EF18B094-BA88-1E38-6602-0EE8A6AE96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8" name="Graphic 7" descr="Woman with solid fill">
                <a:extLst>
                  <a:ext uri="{FF2B5EF4-FFF2-40B4-BE49-F238E27FC236}">
                    <a16:creationId xmlns:a16="http://schemas.microsoft.com/office/drawing/2014/main" id="{6D2AD6A3-387E-022F-6C37-FA52F6CA113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9" name="Graphic 8" descr="Magnifying glass with solid fill">
                <a:extLst>
                  <a:ext uri="{FF2B5EF4-FFF2-40B4-BE49-F238E27FC236}">
                    <a16:creationId xmlns:a16="http://schemas.microsoft.com/office/drawing/2014/main" id="{3C3AAA78-6B13-7FC8-65FF-838A83B2BDF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0" name="Graphic 9" descr="Bullseye with solid fill">
              <a:extLst>
                <a:ext uri="{FF2B5EF4-FFF2-40B4-BE49-F238E27FC236}">
                  <a16:creationId xmlns:a16="http://schemas.microsoft.com/office/drawing/2014/main" id="{846BCF10-15B9-4DFC-488A-B72645EA17A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9823" y="1521576"/>
              <a:ext cx="1050356" cy="1050356"/>
            </a:xfrm>
            <a:prstGeom prst="rect">
              <a:avLst/>
            </a:prstGeom>
          </p:spPr>
        </p:pic>
        <p:pic>
          <p:nvPicPr>
            <p:cNvPr id="11" name="Graphic 10" descr="Chess pieces with solid fill">
              <a:extLst>
                <a:ext uri="{FF2B5EF4-FFF2-40B4-BE49-F238E27FC236}">
                  <a16:creationId xmlns:a16="http://schemas.microsoft.com/office/drawing/2014/main" id="{D4991B89-C6E8-161E-B8C4-4FF960D6D50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880936" y="1521576"/>
              <a:ext cx="1090198" cy="1090198"/>
            </a:xfrm>
            <a:prstGeom prst="rect">
              <a:avLst/>
            </a:prstGeom>
          </p:spPr>
        </p:pic>
        <p:sp>
          <p:nvSpPr>
            <p:cNvPr id="13" name="Down Arrow 2">
              <a:extLst>
                <a:ext uri="{FF2B5EF4-FFF2-40B4-BE49-F238E27FC236}">
                  <a16:creationId xmlns:a16="http://schemas.microsoft.com/office/drawing/2014/main" id="{835B6231-4A93-667F-55E6-96C02620AEEF}"/>
                </a:ext>
              </a:extLst>
            </p:cNvPr>
            <p:cNvSpPr/>
            <p:nvPr/>
          </p:nvSpPr>
          <p:spPr>
            <a:xfrm rot="16200000">
              <a:off x="1382561" y="186387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2">
              <a:extLst>
                <a:ext uri="{FF2B5EF4-FFF2-40B4-BE49-F238E27FC236}">
                  <a16:creationId xmlns:a16="http://schemas.microsoft.com/office/drawing/2014/main" id="{8FB14F31-6330-85F5-BF07-4AE317B23BCA}"/>
                </a:ext>
              </a:extLst>
            </p:cNvPr>
            <p:cNvSpPr/>
            <p:nvPr/>
          </p:nvSpPr>
          <p:spPr>
            <a:xfrm rot="16200000">
              <a:off x="3475024" y="186387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2">
              <a:extLst>
                <a:ext uri="{FF2B5EF4-FFF2-40B4-BE49-F238E27FC236}">
                  <a16:creationId xmlns:a16="http://schemas.microsoft.com/office/drawing/2014/main" id="{5E035868-F9B2-52CC-9F2F-195F21FCE99D}"/>
                </a:ext>
              </a:extLst>
            </p:cNvPr>
            <p:cNvSpPr/>
            <p:nvPr/>
          </p:nvSpPr>
          <p:spPr>
            <a:xfrm rot="16200000">
              <a:off x="5151147" y="186286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Money outline">
              <a:extLst>
                <a:ext uri="{FF2B5EF4-FFF2-40B4-BE49-F238E27FC236}">
                  <a16:creationId xmlns:a16="http://schemas.microsoft.com/office/drawing/2014/main" id="{ABCE5199-37DA-4C24-1C57-403B3B9FB610}"/>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663301" y="1514075"/>
              <a:ext cx="1072258" cy="1072258"/>
            </a:xfrm>
            <a:prstGeom prst="rect">
              <a:avLst/>
            </a:prstGeom>
          </p:spPr>
        </p:pic>
        <p:sp>
          <p:nvSpPr>
            <p:cNvPr id="16" name="Down Arrow 2">
              <a:extLst>
                <a:ext uri="{FF2B5EF4-FFF2-40B4-BE49-F238E27FC236}">
                  <a16:creationId xmlns:a16="http://schemas.microsoft.com/office/drawing/2014/main" id="{207AEF59-20E2-7028-CBB7-9D5F761A8357}"/>
                </a:ext>
              </a:extLst>
            </p:cNvPr>
            <p:cNvSpPr/>
            <p:nvPr/>
          </p:nvSpPr>
          <p:spPr>
            <a:xfrm rot="16200000">
              <a:off x="6966420" y="185852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Connections with solid fill">
              <a:extLst>
                <a:ext uri="{FF2B5EF4-FFF2-40B4-BE49-F238E27FC236}">
                  <a16:creationId xmlns:a16="http://schemas.microsoft.com/office/drawing/2014/main" id="{417E6176-09E3-8C24-AB04-5033814F7B4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7511834" y="1508739"/>
              <a:ext cx="1057650" cy="1057650"/>
            </a:xfrm>
            <a:prstGeom prst="rect">
              <a:avLst/>
            </a:prstGeom>
          </p:spPr>
        </p:pic>
        <p:sp>
          <p:nvSpPr>
            <p:cNvPr id="18" name="Down Arrow 2">
              <a:extLst>
                <a:ext uri="{FF2B5EF4-FFF2-40B4-BE49-F238E27FC236}">
                  <a16:creationId xmlns:a16="http://schemas.microsoft.com/office/drawing/2014/main" id="{E8E78426-85C4-20C4-A5A5-8F050D60A3B5}"/>
                </a:ext>
              </a:extLst>
            </p:cNvPr>
            <p:cNvSpPr/>
            <p:nvPr/>
          </p:nvSpPr>
          <p:spPr>
            <a:xfrm rot="16200000">
              <a:off x="8848078" y="185468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Gauge with solid fill">
              <a:extLst>
                <a:ext uri="{FF2B5EF4-FFF2-40B4-BE49-F238E27FC236}">
                  <a16:creationId xmlns:a16="http://schemas.microsoft.com/office/drawing/2014/main" id="{C00B707A-63D6-42D4-5326-79FEC1FBF781}"/>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9443040" y="1444881"/>
              <a:ext cx="1072257" cy="1072257"/>
            </a:xfrm>
            <a:prstGeom prst="rect">
              <a:avLst/>
            </a:prstGeom>
          </p:spPr>
        </p:pic>
      </p:grpSp>
      <p:cxnSp>
        <p:nvCxnSpPr>
          <p:cNvPr id="22" name="Straight Connector 21">
            <a:extLst>
              <a:ext uri="{FF2B5EF4-FFF2-40B4-BE49-F238E27FC236}">
                <a16:creationId xmlns:a16="http://schemas.microsoft.com/office/drawing/2014/main" id="{5141A837-A0A3-0E6C-BD2F-A29D096DF808}"/>
              </a:ext>
            </a:extLst>
          </p:cNvPr>
          <p:cNvCxnSpPr>
            <a:cxnSpLocks/>
          </p:cNvCxnSpPr>
          <p:nvPr/>
        </p:nvCxnSpPr>
        <p:spPr>
          <a:xfrm>
            <a:off x="1073406" y="2152890"/>
            <a:ext cx="1014811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22A14AB-C220-C5C8-B0BC-B3FD46B6D092}"/>
              </a:ext>
            </a:extLst>
          </p:cNvPr>
          <p:cNvCxnSpPr>
            <a:cxnSpLocks/>
          </p:cNvCxnSpPr>
          <p:nvPr/>
        </p:nvCxnSpPr>
        <p:spPr>
          <a:xfrm>
            <a:off x="1073407" y="4643377"/>
            <a:ext cx="10148119"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Marketing Action Plan</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Action Plan Presentation</a:t>
            </a:r>
          </a:p>
        </p:txBody>
      </p:sp>
      <p:sp>
        <p:nvSpPr>
          <p:cNvPr id="3" name="Down Arrow 2">
            <a:extLst>
              <a:ext uri="{FF2B5EF4-FFF2-40B4-BE49-F238E27FC236}">
                <a16:creationId xmlns:a16="http://schemas.microsoft.com/office/drawing/2014/main" id="{402D2EAE-E91B-2A4D-833E-2961180991BC}"/>
              </a:ext>
            </a:extLst>
          </p:cNvPr>
          <p:cNvSpPr/>
          <p:nvPr/>
        </p:nvSpPr>
        <p:spPr>
          <a:xfrm rot="16200000">
            <a:off x="3966410" y="1508221"/>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259C51-6114-5240-9F36-42375DA468C4}"/>
              </a:ext>
            </a:extLst>
          </p:cNvPr>
          <p:cNvSpPr/>
          <p:nvPr/>
        </p:nvSpPr>
        <p:spPr>
          <a:xfrm>
            <a:off x="746778" y="868141"/>
            <a:ext cx="2925799" cy="1005840"/>
          </a:xfrm>
          <a:prstGeom prst="rect">
            <a:avLst/>
          </a:prstGeom>
          <a:solidFill>
            <a:srgbClr val="92D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Marketing SMART Goal</a:t>
            </a:r>
          </a:p>
        </p:txBody>
      </p:sp>
      <p:sp>
        <p:nvSpPr>
          <p:cNvPr id="66" name="Down Arrow 65">
            <a:extLst>
              <a:ext uri="{FF2B5EF4-FFF2-40B4-BE49-F238E27FC236}">
                <a16:creationId xmlns:a16="http://schemas.microsoft.com/office/drawing/2014/main" id="{5801A8A4-378A-6445-AB6B-3CD0143FD986}"/>
              </a:ext>
            </a:extLst>
          </p:cNvPr>
          <p:cNvSpPr/>
          <p:nvPr/>
        </p:nvSpPr>
        <p:spPr>
          <a:xfrm rot="16200000">
            <a:off x="7869187" y="1508221"/>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214A21-455C-324C-B937-0C5C69BD7719}"/>
              </a:ext>
            </a:extLst>
          </p:cNvPr>
          <p:cNvSpPr/>
          <p:nvPr/>
        </p:nvSpPr>
        <p:spPr>
          <a:xfrm>
            <a:off x="4633100" y="874308"/>
            <a:ext cx="2925800" cy="1005840"/>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Target Audience</a:t>
            </a:r>
          </a:p>
        </p:txBody>
      </p:sp>
      <p:sp>
        <p:nvSpPr>
          <p:cNvPr id="68" name="Down Arrow 67">
            <a:extLst>
              <a:ext uri="{FF2B5EF4-FFF2-40B4-BE49-F238E27FC236}">
                <a16:creationId xmlns:a16="http://schemas.microsoft.com/office/drawing/2014/main" id="{B866833F-C0E5-2D44-859B-0C3A65F62C2E}"/>
              </a:ext>
            </a:extLst>
          </p:cNvPr>
          <p:cNvSpPr/>
          <p:nvPr/>
        </p:nvSpPr>
        <p:spPr>
          <a:xfrm rot="16200000">
            <a:off x="9012589" y="1479974"/>
            <a:ext cx="365760" cy="365760"/>
          </a:xfrm>
          <a:prstGeom prst="downArrow">
            <a:avLst>
              <a:gd name="adj1" fmla="val 26832"/>
              <a:gd name="adj2" fmla="val 61908"/>
            </a:avLst>
          </a:prstGeom>
          <a:solidFill>
            <a:srgbClr val="F9E198"/>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FEFFD87-E580-3947-B252-E104B9C32530}"/>
              </a:ext>
            </a:extLst>
          </p:cNvPr>
          <p:cNvSpPr/>
          <p:nvPr/>
        </p:nvSpPr>
        <p:spPr>
          <a:xfrm>
            <a:off x="8519422" y="888230"/>
            <a:ext cx="2925800" cy="1005840"/>
          </a:xfrm>
          <a:prstGeom prst="rect">
            <a:avLst/>
          </a:prstGeom>
          <a:solidFill>
            <a:srgbClr val="F9C05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Marketing Strategy </a:t>
            </a:r>
            <a:br>
              <a:rPr lang="en-US" dirty="0">
                <a:solidFill>
                  <a:schemeClr val="tx1"/>
                </a:solidFill>
                <a:latin typeface="Century Gothic" panose="020B0502020202020204" pitchFamily="34" charset="0"/>
              </a:rPr>
            </a:br>
            <a:r>
              <a:rPr lang="en-US" dirty="0">
                <a:solidFill>
                  <a:schemeClr val="tx1"/>
                </a:solidFill>
                <a:latin typeface="Century Gothic" panose="020B0502020202020204" pitchFamily="34" charset="0"/>
              </a:rPr>
              <a:t>and Objectives</a:t>
            </a:r>
          </a:p>
        </p:txBody>
      </p:sp>
      <p:sp>
        <p:nvSpPr>
          <p:cNvPr id="72" name="Rectangle 71">
            <a:extLst>
              <a:ext uri="{FF2B5EF4-FFF2-40B4-BE49-F238E27FC236}">
                <a16:creationId xmlns:a16="http://schemas.microsoft.com/office/drawing/2014/main" id="{643676E8-ACB8-7044-B6B7-D4398D20A0A5}"/>
              </a:ext>
            </a:extLst>
          </p:cNvPr>
          <p:cNvSpPr/>
          <p:nvPr/>
        </p:nvSpPr>
        <p:spPr>
          <a:xfrm>
            <a:off x="746761" y="1939216"/>
            <a:ext cx="2925798"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73" name="Rectangle 72">
            <a:extLst>
              <a:ext uri="{FF2B5EF4-FFF2-40B4-BE49-F238E27FC236}">
                <a16:creationId xmlns:a16="http://schemas.microsoft.com/office/drawing/2014/main" id="{4C239E2A-2F9E-5744-AEFB-F99E26DBEDC8}"/>
              </a:ext>
            </a:extLst>
          </p:cNvPr>
          <p:cNvSpPr/>
          <p:nvPr/>
        </p:nvSpPr>
        <p:spPr>
          <a:xfrm>
            <a:off x="4642244" y="1930414"/>
            <a:ext cx="29258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74" name="Rectangle 73">
            <a:extLst>
              <a:ext uri="{FF2B5EF4-FFF2-40B4-BE49-F238E27FC236}">
                <a16:creationId xmlns:a16="http://schemas.microsoft.com/office/drawing/2014/main" id="{85D7013F-807C-6449-8FCF-021155355774}"/>
              </a:ext>
            </a:extLst>
          </p:cNvPr>
          <p:cNvSpPr/>
          <p:nvPr/>
        </p:nvSpPr>
        <p:spPr>
          <a:xfrm>
            <a:off x="8537733" y="1939216"/>
            <a:ext cx="29258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76" name="Rectangle 75">
            <a:extLst>
              <a:ext uri="{FF2B5EF4-FFF2-40B4-BE49-F238E27FC236}">
                <a16:creationId xmlns:a16="http://schemas.microsoft.com/office/drawing/2014/main" id="{9C8FF9B1-44EC-6C43-AF57-6F34893F35CB}"/>
              </a:ext>
            </a:extLst>
          </p:cNvPr>
          <p:cNvSpPr/>
          <p:nvPr/>
        </p:nvSpPr>
        <p:spPr>
          <a:xfrm>
            <a:off x="746760" y="2303972"/>
            <a:ext cx="2925797" cy="3939881"/>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72AD62C0-C8B5-6341-A902-CDE44E5202FC}"/>
              </a:ext>
            </a:extLst>
          </p:cNvPr>
          <p:cNvSpPr/>
          <p:nvPr/>
        </p:nvSpPr>
        <p:spPr>
          <a:xfrm>
            <a:off x="4642244" y="2303972"/>
            <a:ext cx="2925800" cy="3939881"/>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33F1441A-B634-5A49-A649-3F366A413E13}"/>
              </a:ext>
            </a:extLst>
          </p:cNvPr>
          <p:cNvSpPr/>
          <p:nvPr/>
        </p:nvSpPr>
        <p:spPr>
          <a:xfrm>
            <a:off x="8537733" y="2303972"/>
            <a:ext cx="2925800" cy="3939882"/>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88" name="Rectangle 87">
            <a:extLst>
              <a:ext uri="{FF2B5EF4-FFF2-40B4-BE49-F238E27FC236}">
                <a16:creationId xmlns:a16="http://schemas.microsoft.com/office/drawing/2014/main" id="{5219D304-1375-D344-A7BC-5E26CB61FA2F}"/>
              </a:ext>
            </a:extLst>
          </p:cNvPr>
          <p:cNvSpPr/>
          <p:nvPr/>
        </p:nvSpPr>
        <p:spPr>
          <a:xfrm>
            <a:off x="746761" y="872420"/>
            <a:ext cx="2925799" cy="87457"/>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89" name="Rectangle 88">
            <a:extLst>
              <a:ext uri="{FF2B5EF4-FFF2-40B4-BE49-F238E27FC236}">
                <a16:creationId xmlns:a16="http://schemas.microsoft.com/office/drawing/2014/main" id="{60DA825C-D3E9-D546-8506-8976B9D6FD73}"/>
              </a:ext>
            </a:extLst>
          </p:cNvPr>
          <p:cNvSpPr/>
          <p:nvPr/>
        </p:nvSpPr>
        <p:spPr>
          <a:xfrm>
            <a:off x="4633100" y="881043"/>
            <a:ext cx="2925800" cy="77418"/>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0" name="Rectangle 89">
            <a:extLst>
              <a:ext uri="{FF2B5EF4-FFF2-40B4-BE49-F238E27FC236}">
                <a16:creationId xmlns:a16="http://schemas.microsoft.com/office/drawing/2014/main" id="{B4F8607E-A409-B24F-ABB8-D9F794C133B6}"/>
              </a:ext>
            </a:extLst>
          </p:cNvPr>
          <p:cNvSpPr/>
          <p:nvPr/>
        </p:nvSpPr>
        <p:spPr>
          <a:xfrm>
            <a:off x="8519422" y="886379"/>
            <a:ext cx="2925800" cy="85918"/>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grpSp>
        <p:nvGrpSpPr>
          <p:cNvPr id="27" name="Group 26">
            <a:extLst>
              <a:ext uri="{FF2B5EF4-FFF2-40B4-BE49-F238E27FC236}">
                <a16:creationId xmlns:a16="http://schemas.microsoft.com/office/drawing/2014/main" id="{1D9C6E4F-06C1-6A42-B967-FA077F13384F}"/>
              </a:ext>
            </a:extLst>
          </p:cNvPr>
          <p:cNvGrpSpPr/>
          <p:nvPr/>
        </p:nvGrpSpPr>
        <p:grpSpPr>
          <a:xfrm>
            <a:off x="6584597" y="896427"/>
            <a:ext cx="1018198" cy="816093"/>
            <a:chOff x="1992846" y="892786"/>
            <a:chExt cx="849339" cy="680751"/>
          </a:xfrm>
        </p:grpSpPr>
        <p:pic>
          <p:nvPicPr>
            <p:cNvPr id="9" name="Graphic 8" descr="Man with solid fill">
              <a:extLst>
                <a:ext uri="{FF2B5EF4-FFF2-40B4-BE49-F238E27FC236}">
                  <a16:creationId xmlns:a16="http://schemas.microsoft.com/office/drawing/2014/main" id="{5E705968-F70B-6346-9046-DF758FD6E9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11" name="Graphic 10" descr="Woman with solid fill">
              <a:extLst>
                <a:ext uri="{FF2B5EF4-FFF2-40B4-BE49-F238E27FC236}">
                  <a16:creationId xmlns:a16="http://schemas.microsoft.com/office/drawing/2014/main" id="{77F72700-EE1A-0F45-9E0B-EF80308F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13" name="Graphic 12" descr="Magnifying glass with solid fill">
              <a:extLst>
                <a:ext uri="{FF2B5EF4-FFF2-40B4-BE49-F238E27FC236}">
                  <a16:creationId xmlns:a16="http://schemas.microsoft.com/office/drawing/2014/main" id="{BD2334FC-856E-2846-B8AB-6CCABB28E9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5" name="Graphic 14" descr="Bullseye with solid fill">
            <a:extLst>
              <a:ext uri="{FF2B5EF4-FFF2-40B4-BE49-F238E27FC236}">
                <a16:creationId xmlns:a16="http://schemas.microsoft.com/office/drawing/2014/main" id="{E9985D67-AB65-E143-969C-BFCF9BBEC7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877510" y="888230"/>
            <a:ext cx="778613" cy="778613"/>
          </a:xfrm>
          <a:prstGeom prst="rect">
            <a:avLst/>
          </a:prstGeom>
        </p:spPr>
      </p:pic>
      <p:pic>
        <p:nvPicPr>
          <p:cNvPr id="17" name="Graphic 16" descr="Chess pieces with solid fill">
            <a:extLst>
              <a:ext uri="{FF2B5EF4-FFF2-40B4-BE49-F238E27FC236}">
                <a16:creationId xmlns:a16="http://schemas.microsoft.com/office/drawing/2014/main" id="{815739B0-6B96-2A42-929D-AEEF28117C4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644732" y="929063"/>
            <a:ext cx="817714" cy="817714"/>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93BEC9-5C19-B0BB-EA6C-AC47722E3BB7}"/>
              </a:ext>
            </a:extLst>
          </p:cNvPr>
          <p:cNvSpPr/>
          <p:nvPr/>
        </p:nvSpPr>
        <p:spPr>
          <a:xfrm>
            <a:off x="746778" y="868141"/>
            <a:ext cx="2925799" cy="1005840"/>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Budget</a:t>
            </a:r>
          </a:p>
        </p:txBody>
      </p:sp>
      <p:sp>
        <p:nvSpPr>
          <p:cNvPr id="8" name="Rectangle 7">
            <a:extLst>
              <a:ext uri="{FF2B5EF4-FFF2-40B4-BE49-F238E27FC236}">
                <a16:creationId xmlns:a16="http://schemas.microsoft.com/office/drawing/2014/main" id="{101FE9F9-EF0D-44DD-AC77-10A1BE204018}"/>
              </a:ext>
            </a:extLst>
          </p:cNvPr>
          <p:cNvSpPr/>
          <p:nvPr/>
        </p:nvSpPr>
        <p:spPr>
          <a:xfrm>
            <a:off x="746761" y="1939216"/>
            <a:ext cx="2925798" cy="36576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9" name="Rectangle 8">
            <a:extLst>
              <a:ext uri="{FF2B5EF4-FFF2-40B4-BE49-F238E27FC236}">
                <a16:creationId xmlns:a16="http://schemas.microsoft.com/office/drawing/2014/main" id="{42F8A043-59C7-D46F-724C-4ED4A44A40A3}"/>
              </a:ext>
            </a:extLst>
          </p:cNvPr>
          <p:cNvSpPr/>
          <p:nvPr/>
        </p:nvSpPr>
        <p:spPr>
          <a:xfrm>
            <a:off x="746760" y="2303972"/>
            <a:ext cx="2925797" cy="3939881"/>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1A5AED25-5D04-8888-F53F-F2AC3D4078EE}"/>
              </a:ext>
            </a:extLst>
          </p:cNvPr>
          <p:cNvSpPr/>
          <p:nvPr/>
        </p:nvSpPr>
        <p:spPr>
          <a:xfrm>
            <a:off x="746761" y="872420"/>
            <a:ext cx="2925799" cy="87457"/>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11" name="Down Arrow 10">
            <a:extLst>
              <a:ext uri="{FF2B5EF4-FFF2-40B4-BE49-F238E27FC236}">
                <a16:creationId xmlns:a16="http://schemas.microsoft.com/office/drawing/2014/main" id="{1CF1F361-2793-5C69-287A-9781C346ED75}"/>
              </a:ext>
            </a:extLst>
          </p:cNvPr>
          <p:cNvSpPr/>
          <p:nvPr/>
        </p:nvSpPr>
        <p:spPr>
          <a:xfrm rot="16200000">
            <a:off x="3966410" y="1508221"/>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2B746A-FD3A-78B5-5EB6-AB160F81D0D2}"/>
              </a:ext>
            </a:extLst>
          </p:cNvPr>
          <p:cNvSpPr/>
          <p:nvPr/>
        </p:nvSpPr>
        <p:spPr>
          <a:xfrm>
            <a:off x="4633100" y="874308"/>
            <a:ext cx="2925800" cy="1005840"/>
          </a:xfrm>
          <a:prstGeom prst="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Marketing Channels</a:t>
            </a:r>
          </a:p>
        </p:txBody>
      </p:sp>
      <p:sp>
        <p:nvSpPr>
          <p:cNvPr id="13" name="Rectangle 12">
            <a:extLst>
              <a:ext uri="{FF2B5EF4-FFF2-40B4-BE49-F238E27FC236}">
                <a16:creationId xmlns:a16="http://schemas.microsoft.com/office/drawing/2014/main" id="{254BC938-7C86-A0A8-5E92-96CA4D84D850}"/>
              </a:ext>
            </a:extLst>
          </p:cNvPr>
          <p:cNvSpPr/>
          <p:nvPr/>
        </p:nvSpPr>
        <p:spPr>
          <a:xfrm>
            <a:off x="4633100" y="881043"/>
            <a:ext cx="2925800" cy="77418"/>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89E208CB-C49C-68B6-AF49-4E3C1B3FBD41}"/>
              </a:ext>
            </a:extLst>
          </p:cNvPr>
          <p:cNvSpPr/>
          <p:nvPr/>
        </p:nvSpPr>
        <p:spPr>
          <a:xfrm>
            <a:off x="4642244" y="1930414"/>
            <a:ext cx="2925800" cy="365760"/>
          </a:xfrm>
          <a:prstGeom prst="rect">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15" name="Rectangle 14">
            <a:extLst>
              <a:ext uri="{FF2B5EF4-FFF2-40B4-BE49-F238E27FC236}">
                <a16:creationId xmlns:a16="http://schemas.microsoft.com/office/drawing/2014/main" id="{54CB0269-CDF9-55C4-F396-0762E08E85FB}"/>
              </a:ext>
            </a:extLst>
          </p:cNvPr>
          <p:cNvSpPr/>
          <p:nvPr/>
        </p:nvSpPr>
        <p:spPr>
          <a:xfrm>
            <a:off x="4633099" y="2303972"/>
            <a:ext cx="2925800" cy="3939881"/>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16" name="Rectangle 15">
            <a:extLst>
              <a:ext uri="{FF2B5EF4-FFF2-40B4-BE49-F238E27FC236}">
                <a16:creationId xmlns:a16="http://schemas.microsoft.com/office/drawing/2014/main" id="{83D3D02D-C4AC-DC13-B19F-DFDEC1C0D65C}"/>
              </a:ext>
            </a:extLst>
          </p:cNvPr>
          <p:cNvSpPr/>
          <p:nvPr/>
        </p:nvSpPr>
        <p:spPr>
          <a:xfrm>
            <a:off x="8519422" y="888230"/>
            <a:ext cx="2925800" cy="1005840"/>
          </a:xfrm>
          <a:prstGeom prst="rect">
            <a:avLst/>
          </a:prstGeom>
          <a:solidFill>
            <a:schemeClr val="accent4">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Metrics / KPI’s</a:t>
            </a:r>
          </a:p>
        </p:txBody>
      </p:sp>
      <p:sp>
        <p:nvSpPr>
          <p:cNvPr id="17" name="Down Arrow 16">
            <a:extLst>
              <a:ext uri="{FF2B5EF4-FFF2-40B4-BE49-F238E27FC236}">
                <a16:creationId xmlns:a16="http://schemas.microsoft.com/office/drawing/2014/main" id="{3082A033-41AD-DAF4-76AE-D68D3F1131D1}"/>
              </a:ext>
            </a:extLst>
          </p:cNvPr>
          <p:cNvSpPr/>
          <p:nvPr/>
        </p:nvSpPr>
        <p:spPr>
          <a:xfrm rot="16200000">
            <a:off x="7869187" y="1508221"/>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B207C74-3D63-4EF9-7746-897168ADC51D}"/>
              </a:ext>
            </a:extLst>
          </p:cNvPr>
          <p:cNvSpPr/>
          <p:nvPr/>
        </p:nvSpPr>
        <p:spPr>
          <a:xfrm>
            <a:off x="8519422" y="886379"/>
            <a:ext cx="2925800" cy="85918"/>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19" name="Rectangle 18">
            <a:extLst>
              <a:ext uri="{FF2B5EF4-FFF2-40B4-BE49-F238E27FC236}">
                <a16:creationId xmlns:a16="http://schemas.microsoft.com/office/drawing/2014/main" id="{C6ADB091-AF80-48A3-C82A-45C224092763}"/>
              </a:ext>
            </a:extLst>
          </p:cNvPr>
          <p:cNvSpPr/>
          <p:nvPr/>
        </p:nvSpPr>
        <p:spPr>
          <a:xfrm>
            <a:off x="8537733" y="1939216"/>
            <a:ext cx="2925800" cy="365760"/>
          </a:xfrm>
          <a:prstGeom prst="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Description</a:t>
            </a:r>
          </a:p>
        </p:txBody>
      </p:sp>
      <p:sp>
        <p:nvSpPr>
          <p:cNvPr id="20" name="Rectangle 19">
            <a:extLst>
              <a:ext uri="{FF2B5EF4-FFF2-40B4-BE49-F238E27FC236}">
                <a16:creationId xmlns:a16="http://schemas.microsoft.com/office/drawing/2014/main" id="{9A35F191-E0E8-CB3A-7702-9CFD6A1013CC}"/>
              </a:ext>
            </a:extLst>
          </p:cNvPr>
          <p:cNvSpPr/>
          <p:nvPr/>
        </p:nvSpPr>
        <p:spPr>
          <a:xfrm>
            <a:off x="8537733" y="2303972"/>
            <a:ext cx="2925800" cy="3939882"/>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lang="en-US" sz="1100" dirty="0">
              <a:solidFill>
                <a:schemeClr val="tx1"/>
              </a:solidFill>
              <a:latin typeface="Century Gothic" panose="020B0502020202020204" pitchFamily="34" charset="0"/>
            </a:endParaRPr>
          </a:p>
        </p:txBody>
      </p:sp>
      <p:sp>
        <p:nvSpPr>
          <p:cNvPr id="21" name="Rectangle 7">
            <a:extLst>
              <a:ext uri="{FF2B5EF4-FFF2-40B4-BE49-F238E27FC236}">
                <a16:creationId xmlns:a16="http://schemas.microsoft.com/office/drawing/2014/main" id="{1EADAE27-F659-D130-183C-0BE56548117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22" name="TextBox 21">
            <a:extLst>
              <a:ext uri="{FF2B5EF4-FFF2-40B4-BE49-F238E27FC236}">
                <a16:creationId xmlns:a16="http://schemas.microsoft.com/office/drawing/2014/main" id="{6BD10E39-3228-753E-7E26-4479A1C1C49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Action Plan Presentation</a:t>
            </a:r>
          </a:p>
        </p:txBody>
      </p:sp>
      <p:sp>
        <p:nvSpPr>
          <p:cNvPr id="23" name="Parallelogram 22">
            <a:extLst>
              <a:ext uri="{FF2B5EF4-FFF2-40B4-BE49-F238E27FC236}">
                <a16:creationId xmlns:a16="http://schemas.microsoft.com/office/drawing/2014/main" id="{98152A2E-ADB7-2D5A-25AC-4B440537208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9D2B66F2-A033-F29A-EF94-46154F01952B}"/>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Marketing Action Plan</a:t>
            </a:r>
          </a:p>
        </p:txBody>
      </p:sp>
      <p:pic>
        <p:nvPicPr>
          <p:cNvPr id="28" name="Graphic 27" descr="Money outline">
            <a:extLst>
              <a:ext uri="{FF2B5EF4-FFF2-40B4-BE49-F238E27FC236}">
                <a16:creationId xmlns:a16="http://schemas.microsoft.com/office/drawing/2014/main" id="{F528C3A0-3226-314B-FB43-F64FA4CE6D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60700" y="842006"/>
            <a:ext cx="914400" cy="914400"/>
          </a:xfrm>
          <a:prstGeom prst="rect">
            <a:avLst/>
          </a:prstGeom>
        </p:spPr>
      </p:pic>
      <p:pic>
        <p:nvPicPr>
          <p:cNvPr id="32" name="Graphic 31" descr="Connections with solid fill">
            <a:extLst>
              <a:ext uri="{FF2B5EF4-FFF2-40B4-BE49-F238E27FC236}">
                <a16:creationId xmlns:a16="http://schemas.microsoft.com/office/drawing/2014/main" id="{9938D381-757D-8AEB-E72B-3435D4F4C75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2228" y="888230"/>
            <a:ext cx="806671" cy="806671"/>
          </a:xfrm>
          <a:prstGeom prst="rect">
            <a:avLst/>
          </a:prstGeom>
        </p:spPr>
      </p:pic>
      <p:pic>
        <p:nvPicPr>
          <p:cNvPr id="34" name="Graphic 33" descr="Gauge with solid fill">
            <a:extLst>
              <a:ext uri="{FF2B5EF4-FFF2-40B4-BE49-F238E27FC236}">
                <a16:creationId xmlns:a16="http://schemas.microsoft.com/office/drawing/2014/main" id="{9DABE245-16B7-858F-34EE-E4C2A9FF30C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98425" y="814616"/>
            <a:ext cx="914400" cy="914400"/>
          </a:xfrm>
          <a:prstGeom prst="rect">
            <a:avLst/>
          </a:prstGeom>
        </p:spPr>
      </p:pic>
    </p:spTree>
    <p:extLst>
      <p:ext uri="{BB962C8B-B14F-4D97-AF65-F5344CB8AC3E}">
        <p14:creationId xmlns:p14="http://schemas.microsoft.com/office/powerpoint/2010/main" val="921551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2E7812-FD83-DC08-AE33-CE3B22D05502}"/>
              </a:ext>
            </a:extLst>
          </p:cNvPr>
          <p:cNvSpPr txBox="1"/>
          <p:nvPr/>
        </p:nvSpPr>
        <p:spPr>
          <a:xfrm>
            <a:off x="300448" y="253847"/>
            <a:ext cx="2482946"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Action Plan</a:t>
            </a:r>
          </a:p>
        </p:txBody>
      </p:sp>
      <p:graphicFrame>
        <p:nvGraphicFramePr>
          <p:cNvPr id="4" name="Table 3">
            <a:extLst>
              <a:ext uri="{FF2B5EF4-FFF2-40B4-BE49-F238E27FC236}">
                <a16:creationId xmlns:a16="http://schemas.microsoft.com/office/drawing/2014/main" id="{1108A912-86AA-259F-720D-13CFC85E739D}"/>
              </a:ext>
            </a:extLst>
          </p:cNvPr>
          <p:cNvGraphicFramePr>
            <a:graphicFrameLocks noGrp="1"/>
          </p:cNvGraphicFramePr>
          <p:nvPr>
            <p:extLst>
              <p:ext uri="{D42A27DB-BD31-4B8C-83A1-F6EECF244321}">
                <p14:modId xmlns:p14="http://schemas.microsoft.com/office/powerpoint/2010/main" val="210241213"/>
              </p:ext>
            </p:extLst>
          </p:nvPr>
        </p:nvGraphicFramePr>
        <p:xfrm>
          <a:off x="300447" y="886295"/>
          <a:ext cx="11546559" cy="4571997"/>
        </p:xfrm>
        <a:graphic>
          <a:graphicData uri="http://schemas.openxmlformats.org/drawingml/2006/table">
            <a:tbl>
              <a:tblPr>
                <a:tableStyleId>{5C22544A-7EE6-4342-B048-85BDC9FD1C3A}</a:tableStyleId>
              </a:tblPr>
              <a:tblGrid>
                <a:gridCol w="1435709">
                  <a:extLst>
                    <a:ext uri="{9D8B030D-6E8A-4147-A177-3AD203B41FA5}">
                      <a16:colId xmlns:a16="http://schemas.microsoft.com/office/drawing/2014/main" val="2694580129"/>
                    </a:ext>
                  </a:extLst>
                </a:gridCol>
                <a:gridCol w="4028316">
                  <a:extLst>
                    <a:ext uri="{9D8B030D-6E8A-4147-A177-3AD203B41FA5}">
                      <a16:colId xmlns:a16="http://schemas.microsoft.com/office/drawing/2014/main" val="398200803"/>
                    </a:ext>
                  </a:extLst>
                </a:gridCol>
                <a:gridCol w="1605559">
                  <a:extLst>
                    <a:ext uri="{9D8B030D-6E8A-4147-A177-3AD203B41FA5}">
                      <a16:colId xmlns:a16="http://schemas.microsoft.com/office/drawing/2014/main" val="3752028912"/>
                    </a:ext>
                  </a:extLst>
                </a:gridCol>
                <a:gridCol w="1182537">
                  <a:extLst>
                    <a:ext uri="{9D8B030D-6E8A-4147-A177-3AD203B41FA5}">
                      <a16:colId xmlns:a16="http://schemas.microsoft.com/office/drawing/2014/main" val="3968671404"/>
                    </a:ext>
                  </a:extLst>
                </a:gridCol>
                <a:gridCol w="2089469">
                  <a:extLst>
                    <a:ext uri="{9D8B030D-6E8A-4147-A177-3AD203B41FA5}">
                      <a16:colId xmlns:a16="http://schemas.microsoft.com/office/drawing/2014/main" val="3847144196"/>
                    </a:ext>
                  </a:extLst>
                </a:gridCol>
                <a:gridCol w="1204969">
                  <a:extLst>
                    <a:ext uri="{9D8B030D-6E8A-4147-A177-3AD203B41FA5}">
                      <a16:colId xmlns:a16="http://schemas.microsoft.com/office/drawing/2014/main" val="2901623681"/>
                    </a:ext>
                  </a:extLst>
                </a:gridCol>
              </a:tblGrid>
              <a:tr h="401595">
                <a:tc>
                  <a:txBody>
                    <a:bodyPr/>
                    <a:lstStyle/>
                    <a:p>
                      <a:pPr algn="l" fontAlgn="ctr"/>
                      <a:r>
                        <a:rPr lang="en-US" sz="1100" u="none" strike="noStrike" dirty="0">
                          <a:solidFill>
                            <a:schemeClr val="bg1"/>
                          </a:solidFill>
                          <a:effectLst/>
                          <a:latin typeface="Century Gothic" panose="020B0502020202020204" pitchFamily="34" charset="0"/>
                        </a:rPr>
                        <a:t>Action Step</a:t>
                      </a:r>
                      <a:endParaRPr lang="en-US" sz="1100" b="0" i="0" u="none" strike="noStrike" dirty="0">
                        <a:solidFill>
                          <a:schemeClr val="bg1"/>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tc>
                  <a:txBody>
                    <a:bodyPr/>
                    <a:lstStyle/>
                    <a:p>
                      <a:pPr algn="l" fontAlgn="ctr"/>
                      <a:r>
                        <a:rPr lang="en-US" sz="1100" u="none" strike="noStrike" dirty="0">
                          <a:solidFill>
                            <a:schemeClr val="bg1"/>
                          </a:solidFill>
                          <a:effectLst/>
                          <a:latin typeface="Century Gothic" panose="020B0502020202020204" pitchFamily="34" charset="0"/>
                        </a:rPr>
                        <a:t>Description</a:t>
                      </a:r>
                      <a:endParaRPr lang="en-US" sz="1100" b="0" i="0" u="none" strike="noStrike" dirty="0">
                        <a:solidFill>
                          <a:schemeClr val="bg1"/>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tc>
                  <a:txBody>
                    <a:bodyPr/>
                    <a:lstStyle/>
                    <a:p>
                      <a:pPr algn="l" fontAlgn="ctr"/>
                      <a:r>
                        <a:rPr lang="en-US" sz="1100" u="none" strike="noStrike" dirty="0">
                          <a:solidFill>
                            <a:schemeClr val="bg1"/>
                          </a:solidFill>
                          <a:effectLst/>
                          <a:latin typeface="Century Gothic" panose="020B0502020202020204" pitchFamily="34" charset="0"/>
                        </a:rPr>
                        <a:t>Owner</a:t>
                      </a:r>
                      <a:endParaRPr lang="en-US" sz="1100" b="0" i="0" u="none" strike="noStrike" dirty="0">
                        <a:solidFill>
                          <a:schemeClr val="bg1"/>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tc>
                  <a:txBody>
                    <a:bodyPr/>
                    <a:lstStyle/>
                    <a:p>
                      <a:pPr algn="l" fontAlgn="ctr"/>
                      <a:r>
                        <a:rPr lang="en-US" sz="1100" u="none" strike="noStrike" dirty="0">
                          <a:solidFill>
                            <a:schemeClr val="bg1"/>
                          </a:solidFill>
                          <a:effectLst/>
                          <a:latin typeface="Century Gothic" panose="020B0502020202020204" pitchFamily="34" charset="0"/>
                        </a:rPr>
                        <a:t>Due Date</a:t>
                      </a:r>
                      <a:endParaRPr lang="en-US" sz="1100" b="0" i="0" u="none" strike="noStrike" dirty="0">
                        <a:solidFill>
                          <a:schemeClr val="bg1"/>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tc>
                  <a:txBody>
                    <a:bodyPr/>
                    <a:lstStyle/>
                    <a:p>
                      <a:pPr algn="l" fontAlgn="ctr"/>
                      <a:r>
                        <a:rPr lang="en-US" sz="1100" u="none" strike="noStrike" dirty="0">
                          <a:solidFill>
                            <a:schemeClr val="bg1"/>
                          </a:solidFill>
                          <a:effectLst/>
                          <a:latin typeface="Century Gothic" panose="020B0502020202020204" pitchFamily="34" charset="0"/>
                        </a:rPr>
                        <a:t>Resources</a:t>
                      </a:r>
                      <a:endParaRPr lang="en-US" sz="1100" b="0" i="0" u="none" strike="noStrike" dirty="0">
                        <a:solidFill>
                          <a:schemeClr val="bg1"/>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tc>
                  <a:txBody>
                    <a:bodyPr/>
                    <a:lstStyle/>
                    <a:p>
                      <a:pPr algn="ctr" fontAlgn="ctr"/>
                      <a:r>
                        <a:rPr lang="en-US" sz="1100" u="none" strike="noStrike" dirty="0">
                          <a:solidFill>
                            <a:schemeClr val="bg1"/>
                          </a:solidFill>
                          <a:effectLst/>
                          <a:latin typeface="Century Gothic" panose="020B0502020202020204" pitchFamily="34" charset="0"/>
                        </a:rPr>
                        <a:t>Cost</a:t>
                      </a:r>
                      <a:endParaRPr lang="en-US" sz="1100" b="0" i="0" u="none" strike="noStrike" dirty="0">
                        <a:solidFill>
                          <a:schemeClr val="bg1"/>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24570686"/>
                  </a:ext>
                </a:extLst>
              </a:tr>
              <a:tr h="463378">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1"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                      -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490135317"/>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                      -   </a:t>
                      </a:r>
                      <a:endParaRPr lang="en-US" sz="1000" b="0" i="0" u="none" strike="noStrike">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762543"/>
                  </a:ext>
                </a:extLst>
              </a:tr>
              <a:tr h="463378">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1"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                      -   </a:t>
                      </a:r>
                      <a:endParaRPr lang="en-US" sz="1000" b="0" i="0" u="none" strike="noStrike">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794392153"/>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                      -   </a:t>
                      </a:r>
                      <a:endParaRPr lang="en-US" sz="1000" b="0" i="0" u="none" strike="noStrike">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461727707"/>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0"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                      -   </a:t>
                      </a:r>
                      <a:endParaRPr lang="en-US" sz="1000" b="0" i="0" u="none" strike="noStrike">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49362214"/>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                      -   </a:t>
                      </a:r>
                      <a:endParaRPr lang="en-US" sz="1000" b="0" i="0" u="none" strike="noStrike">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06073298"/>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0"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                      -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96791966"/>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                      -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121621714"/>
                  </a:ext>
                </a:extLst>
              </a:tr>
              <a:tr h="463378">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1"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solidFill>
                            <a:schemeClr val="tx1">
                              <a:lumMod val="75000"/>
                              <a:lumOff val="25000"/>
                            </a:schemeClr>
                          </a:solidFill>
                          <a:effectLst/>
                          <a:latin typeface="Century Gothic" panose="020B0502020202020204" pitchFamily="34" charset="0"/>
                        </a:rPr>
                        <a:t> </a:t>
                      </a:r>
                      <a:endParaRPr lang="en-US" sz="1000" b="0" i="0" u="none" strike="noStrike">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52578"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solidFill>
                            <a:schemeClr val="tx1">
                              <a:lumMod val="75000"/>
                              <a:lumOff val="25000"/>
                            </a:schemeClr>
                          </a:solidFill>
                          <a:effectLst/>
                          <a:latin typeface="Century Gothic" panose="020B0502020202020204" pitchFamily="34" charset="0"/>
                        </a:rPr>
                        <a:t> $                      -   </a:t>
                      </a:r>
                      <a:endParaRPr lang="en-US" sz="1000" b="0" i="0" u="none" strike="noStrike" dirty="0">
                        <a:solidFill>
                          <a:schemeClr val="tx1">
                            <a:lumMod val="75000"/>
                            <a:lumOff val="25000"/>
                          </a:schemeClr>
                        </a:solidFill>
                        <a:effectLst/>
                        <a:latin typeface="Century Gothic" panose="020B0502020202020204" pitchFamily="34" charset="0"/>
                      </a:endParaRPr>
                    </a:p>
                  </a:txBody>
                  <a:tcPr marL="8763" marR="8763" marT="8763"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47664344"/>
                  </a:ext>
                </a:extLst>
              </a:tr>
            </a:tbl>
          </a:graphicData>
        </a:graphic>
      </p:graphicFrame>
      <p:sp>
        <p:nvSpPr>
          <p:cNvPr id="5" name="Rectangle 7">
            <a:extLst>
              <a:ext uri="{FF2B5EF4-FFF2-40B4-BE49-F238E27FC236}">
                <a16:creationId xmlns:a16="http://schemas.microsoft.com/office/drawing/2014/main" id="{C2286FD9-57E0-0BF4-E7D6-CA2AE7ADE03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TextBox 5">
            <a:extLst>
              <a:ext uri="{FF2B5EF4-FFF2-40B4-BE49-F238E27FC236}">
                <a16:creationId xmlns:a16="http://schemas.microsoft.com/office/drawing/2014/main" id="{4F569C96-5A19-C943-C874-05C2D57AE5AE}"/>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Marketing Action Plan Presentation</a:t>
            </a:r>
          </a:p>
        </p:txBody>
      </p:sp>
      <p:sp>
        <p:nvSpPr>
          <p:cNvPr id="7" name="Parallelogram 6">
            <a:extLst>
              <a:ext uri="{FF2B5EF4-FFF2-40B4-BE49-F238E27FC236}">
                <a16:creationId xmlns:a16="http://schemas.microsoft.com/office/drawing/2014/main" id="{2FE83236-BDD1-2B64-D389-ADD487BE5A98}"/>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42B10751-F6FD-5167-7A49-6F8CA60FE3CC}"/>
              </a:ext>
            </a:extLst>
          </p:cNvPr>
          <p:cNvSpPr txBox="1"/>
          <p:nvPr/>
        </p:nvSpPr>
        <p:spPr>
          <a:xfrm>
            <a:off x="4939273" y="5971705"/>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922467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46</TotalTime>
  <Words>229</Words>
  <Application>Microsoft Macintosh PowerPoint</Application>
  <PresentationFormat>Widescreen</PresentationFormat>
  <Paragraphs>84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2</cp:revision>
  <cp:lastPrinted>2020-08-31T22:23:58Z</cp:lastPrinted>
  <dcterms:created xsi:type="dcterms:W3CDTF">2023-02-14T02:04:16Z</dcterms:created>
  <dcterms:modified xsi:type="dcterms:W3CDTF">2025-07-13T21:04:31Z</dcterms:modified>
</cp:coreProperties>
</file>