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00E7F2"/>
    <a:srgbClr val="00BD3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2" autoAdjust="0"/>
    <p:restoredTop sz="86447"/>
  </p:normalViewPr>
  <p:slideViewPr>
    <p:cSldViewPr snapToGrid="0" snapToObjects="1">
      <p:cViewPr>
        <p:scale>
          <a:sx n="161" d="100"/>
          <a:sy n="161" d="100"/>
        </p:scale>
        <p:origin x="76" y="1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96697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iSYpZ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3600" dirty="0">
                <a:latin typeface="Century Gothic" panose="020B0502020202020204" pitchFamily="34" charset="0"/>
              </a:rPr>
              <a:t>Remarques sur l’utilisation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Entrez les ID de tâche, les titres de projet, les tâches et les propriétaires de tâches dans la zone de graphique.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Ajustez les barres pour chaque tâche afin de représenter la durée sur une période de 1 mois.  Ajoutez des dates de jalon et des informations supplémentaires sur les tâches dans chaque barre ou dans la zone du graphique.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DIAGRAMME DE GANTT 1 MOIS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1 MOIS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91109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pPr/>
                      <a:r>
                        <a:rPr lang="fr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PROJETS + TÂCHES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Recherche et analyse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Exigences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Concevoir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Révision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Développement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 Recherche et analyse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2.2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7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P2; Concevoir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Test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Marketing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Support technique /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Formation à la vente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P3; Recherche et analyse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P1; Lancer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830314"/>
            <a:ext cx="976123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719182" y="3561319"/>
            <a:ext cx="137160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5477634" y="3108639"/>
            <a:ext cx="100584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297919"/>
            <a:ext cx="46415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750599"/>
            <a:ext cx="2606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674712" y="5372039"/>
            <a:ext cx="1471234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203279"/>
            <a:ext cx="383296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655959"/>
            <a:ext cx="99915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660020" y="5810557"/>
            <a:ext cx="2286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980554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7249302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690719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4919359"/>
            <a:ext cx="1471234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466679"/>
            <a:ext cx="738602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013999"/>
            <a:ext cx="9601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fr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4879456" y="3557266"/>
            <a:ext cx="1789791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Revue prévue pour 13h jeudi 13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351639" y="4035404"/>
            <a:ext cx="27509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Effectuer une analyse modale avant 15h le vendredi 21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523574" y="2201951"/>
            <a:ext cx="124737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Approbation reçue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sz="1600" dirty="0">
                <a:latin typeface="Century Gothic" panose="020B0502020202020204" pitchFamily="34" charset="0"/>
              </a:rPr>
              <a:t>JUIN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1 MOIS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12593"/>
              </p:ext>
            </p:extLst>
          </p:nvPr>
        </p:nvGraphicFramePr>
        <p:xfrm>
          <a:off x="327121" y="516122"/>
          <a:ext cx="11573795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1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237824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95092713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93693124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03492211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2398854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170377824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827869095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26047254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39312100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6905807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92754096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565316753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252538321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306664198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988828579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1555367992"/>
                    </a:ext>
                  </a:extLst>
                </a:gridCol>
                <a:gridCol w="246997">
                  <a:extLst>
                    <a:ext uri="{9D8B030D-6E8A-4147-A177-3AD203B41FA5}">
                      <a16:colId xmlns:a16="http://schemas.microsoft.com/office/drawing/2014/main" val="4012040060"/>
                    </a:ext>
                  </a:extLst>
                </a:gridCol>
              </a:tblGrid>
              <a:tr h="228833">
                <a:tc>
                  <a:txBody>
                    <a:bodyPr/>
                    <a:lstStyle/>
                    <a:p>
                      <a:pPr/>
                      <a:r>
                        <a:rPr lang="fr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PROJETS + TÂCHES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Propriétaire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453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7" y="830314"/>
            <a:ext cx="1828800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561319"/>
            <a:ext cx="109728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108639"/>
            <a:ext cx="146304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297919"/>
            <a:ext cx="146304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750599"/>
            <a:ext cx="109728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254638" y="5372039"/>
            <a:ext cx="1097280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203279"/>
            <a:ext cx="73152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655959"/>
            <a:ext cx="1828800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254638" y="5810557"/>
            <a:ext cx="73152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8487717" y="177996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488637" y="35862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8487717" y="58558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4919359"/>
            <a:ext cx="1463040" cy="274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466679"/>
            <a:ext cx="1828800" cy="27432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013999"/>
            <a:ext cx="731520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056314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fr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99B6039-151D-6841-B456-3DAB28268C33}"/>
              </a:ext>
            </a:extLst>
          </p:cNvPr>
          <p:cNvSpPr/>
          <p:nvPr/>
        </p:nvSpPr>
        <p:spPr>
          <a:xfrm>
            <a:off x="6217121" y="2187595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5818E5-FF55-2B47-B4BE-82FC528C827E}"/>
              </a:ext>
            </a:extLst>
          </p:cNvPr>
          <p:cNvSpPr/>
          <p:nvPr/>
        </p:nvSpPr>
        <p:spPr>
          <a:xfrm>
            <a:off x="6217121" y="2640022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B1FF99E-2DDD-D24E-8BBD-FE0355C8F62C}"/>
              </a:ext>
            </a:extLst>
          </p:cNvPr>
          <p:cNvSpPr/>
          <p:nvPr/>
        </p:nvSpPr>
        <p:spPr>
          <a:xfrm>
            <a:off x="6217121" y="83031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1C1D8-D8F0-2B43-9BED-E530F89CD9EF}"/>
              </a:ext>
            </a:extLst>
          </p:cNvPr>
          <p:cNvSpPr txBox="1"/>
          <p:nvPr/>
        </p:nvSpPr>
        <p:spPr>
          <a:xfrm>
            <a:off x="10177369" y="120740"/>
            <a:ext cx="18132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sz="1600" dirty="0">
                <a:latin typeface="Century Gothic" panose="020B0502020202020204" pitchFamily="34" charset="0"/>
              </a:rPr>
              <a:t>MOIS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D87360-3599-CF48-B4F4-DF4BF1BBA6FA}"/>
              </a:ext>
            </a:extLst>
          </p:cNvPr>
          <p:cNvSpPr/>
          <p:nvPr/>
        </p:nvSpPr>
        <p:spPr>
          <a:xfrm>
            <a:off x="6217121" y="1282741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5760B2-9A30-284C-972B-17D8CEC5168E}"/>
              </a:ext>
            </a:extLst>
          </p:cNvPr>
          <p:cNvSpPr/>
          <p:nvPr/>
        </p:nvSpPr>
        <p:spPr>
          <a:xfrm>
            <a:off x="6217121" y="1735168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B93C36B-B6D8-5245-9B77-C5C417A5E350}"/>
              </a:ext>
            </a:extLst>
          </p:cNvPr>
          <p:cNvSpPr/>
          <p:nvPr/>
        </p:nvSpPr>
        <p:spPr>
          <a:xfrm>
            <a:off x="6217121" y="4449730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BC757C-A309-D048-9C3C-F1A2AE071B6A}"/>
              </a:ext>
            </a:extLst>
          </p:cNvPr>
          <p:cNvSpPr/>
          <p:nvPr/>
        </p:nvSpPr>
        <p:spPr>
          <a:xfrm>
            <a:off x="6217121" y="4902157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C9393D-4E7D-7647-AC64-947874435B30}"/>
              </a:ext>
            </a:extLst>
          </p:cNvPr>
          <p:cNvSpPr/>
          <p:nvPr/>
        </p:nvSpPr>
        <p:spPr>
          <a:xfrm>
            <a:off x="6217121" y="3092449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A3C2710-382B-134A-9752-3FD7B396D277}"/>
              </a:ext>
            </a:extLst>
          </p:cNvPr>
          <p:cNvSpPr/>
          <p:nvPr/>
        </p:nvSpPr>
        <p:spPr>
          <a:xfrm>
            <a:off x="6217121" y="3544876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47D9FD8-6174-8C4B-B867-3BF92AE02CCF}"/>
              </a:ext>
            </a:extLst>
          </p:cNvPr>
          <p:cNvSpPr/>
          <p:nvPr/>
        </p:nvSpPr>
        <p:spPr>
          <a:xfrm>
            <a:off x="6217121" y="399730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5B9B55-831F-2B4F-A45D-C048188D3A69}"/>
              </a:ext>
            </a:extLst>
          </p:cNvPr>
          <p:cNvSpPr/>
          <p:nvPr/>
        </p:nvSpPr>
        <p:spPr>
          <a:xfrm>
            <a:off x="6217121" y="5354584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B1E209-43CB-2C49-8212-237882A2F360}"/>
              </a:ext>
            </a:extLst>
          </p:cNvPr>
          <p:cNvSpPr/>
          <p:nvPr/>
        </p:nvSpPr>
        <p:spPr>
          <a:xfrm>
            <a:off x="6217121" y="5807013"/>
            <a:ext cx="128016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Notes sur les tâches</a:t>
            </a:r>
          </a:p>
        </p:txBody>
      </p:sp>
    </p:spTree>
    <p:extLst>
      <p:ext uri="{BB962C8B-B14F-4D97-AF65-F5344CB8AC3E}">
        <p14:creationId xmlns:p14="http://schemas.microsoft.com/office/powerpoint/2010/main" val="108586274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d’aucune sorte, expresse ou implicite, quant à l’exhaustivité, l’exactitude,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F9D26E0-008E-4DAC-B458-B233FAECB29C}" vid="{393A54F6-AFC4-44F5-8C08-C075E28BF9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IC-1-Month-Gantt-Chart-Template_PowerPoint - SR edits</Template>
  <TotalTime>0</TotalTime>
  <Words>346</Words>
  <Application>Microsoft Office PowerPoint</Application>
  <PresentationFormat>Широкоэкранный</PresentationFormat>
  <Paragraphs>128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2020-10-14T18:18:16.0000000Z</dcterms:created>
  <dcterms:modified xsi:type="dcterms:W3CDTF">2020-10-14T18:18:53.0000000Z</dcterms:modified>
</coreProperties>
</file>