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7" autoAdjust="0"/>
    <p:restoredTop sz="86447"/>
  </p:normalViewPr>
  <p:slideViewPr>
    <p:cSldViewPr snapToGrid="0" snapToObjects="1">
      <p:cViewPr>
        <p:scale>
          <a:sx n="158" d="100"/>
          <a:sy n="158" d="100"/>
        </p:scale>
        <p:origin x="76" y="19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endParaRPr lang="en-US" dirty="0"/>
          </a:p>
        </p:txBody>
      </p:sp>
      <p:sp>
        <p:nvSpPr>
          <p:cNvPr id="4" name="Slide Number Placeholder 3"/>
          <p:cNvSpPr>
            <a:spLocks noGrp="1"/>
          </p:cNvSpPr>
          <p:nvPr>
            <p:ph type="sldNum" sz="quarter" idx="10"/>
          </p:nvPr>
        </p:nvSpPr>
        <p:spPr/>
        <p:txBody>
          <a:bodyPr/>
          <a:lstStyle/>
          <a:p>
            <a:pPr/>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endParaRPr lang="en-US" dirty="0"/>
          </a:p>
        </p:txBody>
      </p:sp>
      <p:sp>
        <p:nvSpPr>
          <p:cNvPr id="4" name="Slide Number Placeholder 3"/>
          <p:cNvSpPr>
            <a:spLocks noGrp="1"/>
          </p:cNvSpPr>
          <p:nvPr>
            <p:ph type="sldNum" sz="quarter" idx="10"/>
          </p:nvPr>
        </p:nvSpPr>
        <p:spPr/>
        <p:txBody>
          <a:bodyPr/>
          <a:lstStyle/>
          <a:p>
            <a:pPr/>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75ukmV"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pPr/>
            <a:r>
              <a:rPr lang="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fr" sz="1600" dirty="0">
                <a:latin typeface="Century Gothic" panose="020B0502020202020204" pitchFamily="34" charset="0"/>
              </a:rPr>
              <a:t>Entrez Tâches de projet dans la zone de graphique. </a:t>
            </a:r>
          </a:p>
          <a:p>
            <a:pPr/>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fr" sz="1600" dirty="0">
                <a:latin typeface="Century Gothic" panose="020B0502020202020204" pitchFamily="34" charset="0"/>
              </a:rPr>
              <a:t>Entrez Propriétaires d’étiquettes dans la clé située sous le graphique. </a:t>
            </a:r>
          </a:p>
          <a:p>
            <a:pPr/>
            <a:endParaRPr lang="en-US" sz="1600" dirty="0">
              <a:latin typeface="Century Gothic" panose="020B0502020202020204" pitchFamily="34" charset="0"/>
            </a:endParaRPr>
          </a:p>
          <a:p>
            <a:pPr>
              <a:spcAft>
                <a:spcPts val="600"/>
              </a:spcAft>
            </a:pPr>
            <a:r>
              <a:rPr lang="fr" sz="1600" dirty="0">
                <a:latin typeface="Century Gothic" panose="020B0502020202020204" pitchFamily="34" charset="0"/>
              </a:rPr>
              <a:t>Ajustez les barres pour représenter la durée par tâche.  Ajoutez des dates de début et de fin, des dates d’échéance, des dates d’étape ou des informations supplémentaires sur les tâches dans chaque barre ou dans la zone du graphique.</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a:r>
              <a:rPr lang="fr" sz="2400" b="1" dirty="0">
                <a:solidFill>
                  <a:schemeClr val="tx1">
                    <a:lumMod val="65000"/>
                    <a:lumOff val="35000"/>
                  </a:schemeClr>
                </a:solidFill>
                <a:latin typeface="Century Gothic" panose="020B0502020202020204" pitchFamily="34" charset="0"/>
              </a:rPr>
              <a:t>MODÈLE DE DIAGRAMME DE GANTT SIMPLE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MODÈLE DE DIAGRAMME DE GANTT SIMPLE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fr" sz="900" dirty="0">
                          <a:solidFill>
                            <a:schemeClr val="tx1"/>
                          </a:solidFill>
                          <a:latin typeface="Century Gothic" panose="020B0502020202020204" pitchFamily="34" charset="0"/>
                        </a:rPr>
                        <a:t>TÂCHES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fr" sz="1200" b="0" dirty="0">
                          <a:solidFill>
                            <a:schemeClr val="tx1"/>
                          </a:solidFill>
                          <a:latin typeface="Century Gothic" panose="020B0502020202020204" pitchFamily="34" charset="0"/>
                        </a:rPr>
                        <a:t>MOIS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 sz="1200" b="0" dirty="0">
                          <a:solidFill>
                            <a:schemeClr val="tx1"/>
                          </a:solidFill>
                          <a:latin typeface="Century Gothic" panose="020B0502020202020204" pitchFamily="34" charset="0"/>
                        </a:rPr>
                        <a:t>MOIS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1200" b="0" dirty="0">
                          <a:solidFill>
                            <a:schemeClr val="tx1"/>
                          </a:solidFill>
                          <a:latin typeface="Century Gothic" panose="020B0502020202020204" pitchFamily="34" charset="0"/>
                        </a:rPr>
                        <a:t>MOIS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 sz="1200" b="0" dirty="0">
                          <a:solidFill>
                            <a:schemeClr val="tx1"/>
                          </a:solidFill>
                          <a:latin typeface="Century Gothic" panose="020B0502020202020204" pitchFamily="34" charset="0"/>
                        </a:rPr>
                        <a:t>MOIS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1200" b="0" dirty="0">
                          <a:solidFill>
                            <a:schemeClr val="tx1"/>
                          </a:solidFill>
                          <a:latin typeface="Century Gothic" panose="020B0502020202020204" pitchFamily="34" charset="0"/>
                        </a:rPr>
                        <a:t>MOIS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 sz="1200" b="0" dirty="0">
                          <a:solidFill>
                            <a:schemeClr val="tx1"/>
                          </a:solidFill>
                          <a:latin typeface="Century Gothic" panose="020B0502020202020204" pitchFamily="34" charset="0"/>
                        </a:rPr>
                        <a:t>MOIS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fr" sz="1000" b="0" dirty="0">
                          <a:solidFill>
                            <a:schemeClr val="tx1"/>
                          </a:solidFill>
                          <a:latin typeface="Century Gothic" panose="020B0502020202020204" pitchFamily="34" charset="0"/>
                        </a:rPr>
                        <a:t>Tâche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 sz="1000" b="0" dirty="0">
                          <a:solidFill>
                            <a:schemeClr val="tx1"/>
                          </a:solidFill>
                          <a:latin typeface="Century Gothic" panose="020B0502020202020204" pitchFamily="34" charset="0"/>
                        </a:rPr>
                        <a:t>Tâche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Jalon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Examen des besoins</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pPr/>
            <a:r>
              <a:rPr lang="fr" sz="1000" dirty="0">
                <a:latin typeface="Century Gothic" panose="020B0502020202020204" pitchFamily="34" charset="0"/>
              </a:rPr>
              <a:t>Propriétaire de la tâche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a:r>
              <a:rPr lang="fr" sz="1000" dirty="0">
                <a:latin typeface="Century Gothic" panose="020B0502020202020204" pitchFamily="34" charset="0"/>
              </a:rPr>
              <a:t>Propriétaire de la tâche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a:r>
              <a:rPr lang="fr" sz="1000" dirty="0">
                <a:latin typeface="Century Gothic" panose="020B0502020202020204" pitchFamily="34" charset="0"/>
              </a:rPr>
              <a:t>Propriétaire de la tâche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a:r>
              <a:rPr lang="fr" sz="1000" dirty="0">
                <a:latin typeface="Century Gothic" panose="020B0502020202020204" pitchFamily="34" charset="0"/>
              </a:rPr>
              <a:t>Propriétaire de la tâche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a:r>
              <a:rPr lang="fr" sz="1000" dirty="0">
                <a:latin typeface="Century Gothic" panose="020B0502020202020204" pitchFamily="34" charset="0"/>
              </a:rPr>
              <a:t>Propriétaire de la tâche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a:r>
              <a:rPr lang="fr" sz="1000" dirty="0">
                <a:latin typeface="Century Gothic" panose="020B0502020202020204" pitchFamily="34" charset="0"/>
              </a:rPr>
              <a:t>Propriétaire de la tâche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a:r>
              <a:rPr lang="fr" sz="1000" dirty="0">
                <a:latin typeface="Century Gothic" panose="020B0502020202020204" pitchFamily="34" charset="0"/>
              </a:rPr>
              <a:t>Propriétaire de la tâche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a:r>
              <a:rPr lang="fr" sz="1000" dirty="0">
                <a:latin typeface="Century Gothic" panose="020B0502020202020204" pitchFamily="34" charset="0"/>
              </a:rPr>
              <a:t>Propriétaire de la tâche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r>
                <a:rPr lang="fr" sz="800" dirty="0">
                  <a:solidFill>
                    <a:schemeClr val="tx1"/>
                  </a:solidFill>
                  <a:latin typeface="Century Gothic" panose="020B0502020202020204" pitchFamily="34" charset="0"/>
                </a:rPr>
                <a:t>AUJOURD’HUI</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 sz="1000" dirty="0">
                <a:solidFill>
                  <a:schemeClr val="tx1"/>
                </a:solidFill>
                <a:latin typeface="Century Gothic" panose="020B0502020202020204" pitchFamily="34" charset="0"/>
              </a:rPr>
              <a:t>Jalon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thm15="http://schemas.microsoft.com/office/thememl/2012/main"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0</TotalTime>
  <Words>245</Words>
  <Application>Microsoft Office PowerPoint</Application>
  <PresentationFormat>Широкоэкранный</PresentationFormat>
  <Paragraphs>49</Paragraphs>
  <Slides>3</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oreProperties xmlns:dc="http://purl.org/dc/elements/1.1/" xmlns:dcterms="http://purl.org/dc/terms/" xmlns:xsi="http://www.w3.org/2001/XMLSchema-instance" xmlns="http://schemas.openxmlformats.org/package/2006/metadata/core-properties">
  <dc:title>Презентация PowerPoint</dc:title>
  <dc:creator>Alexandra Ragazhinskaya</dc:creator>
  <lastModifiedBy>Alexandra Ragazhinskaya</lastModifiedBy>
  <revision>1</revision>
  <lastPrinted>2020-08-31T22:23:58.0000000Z</lastPrinted>
  <dcterms:created xsi:type="dcterms:W3CDTF">2020-10-14T18:26:18.0000000Z</dcterms:created>
  <dcterms:modified xsi:type="dcterms:W3CDTF">2020-10-14T18:26:49.0000000Z</dcterms:modified>
</coreProperties>
</file>