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00" d="100"/>
          <a:sy n="100" d="100"/>
        </p:scale>
        <p:origin x="509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bo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  <a:gridCol w="1457933"/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ARRIÉRÉ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ACTIF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DÉVELOPPEMENT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TEST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DÉPLOIEMENT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COMPLET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93480"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ACTIF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ACTIF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4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</a:tr>
              <a:tr h="4222557"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mtClean="0"/>
              <a:t>100007</a:t>
            </a:r>
            <a:endParaRPr lang="en-US" dirty="0" smtClean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dirty="0" smtClean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mtClean="0"/>
              <a:t>100016</a:t>
            </a: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/>
                <a:gridCol w="10216399"/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ÉQUIPE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MEMBRES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FL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AL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PAPA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TX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FL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AL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AR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CO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NM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NY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OH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PAPA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TX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FL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AL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AR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CO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NM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NY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OH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PAPA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" sz="1200" dirty="0" smtClean="0"/>
              <a:t>TX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64</Words>
  <Application>Microsoft Office PowerPoint</Application>
  <PresentationFormat>Grand écran</PresentationFormat>
  <Paragraphs>64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4</revision>
  <dcterms:created xsi:type="dcterms:W3CDTF">2016-08-19T21:04:03.0000000Z</dcterms:created>
  <dcterms:modified xsi:type="dcterms:W3CDTF">2016-08-19T21:14:36.0000000Z</dcterms:modified>
</coreProperties>
</file>