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20" r:id="rId3"/>
    <p:sldId id="346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74A"/>
    <a:srgbClr val="56BFD2"/>
    <a:srgbClr val="A6DDE9"/>
    <a:srgbClr val="ECD6B2"/>
    <a:srgbClr val="99EBDD"/>
    <a:srgbClr val="DAE978"/>
    <a:srgbClr val="DEDFA3"/>
    <a:srgbClr val="D14C36"/>
    <a:srgbClr val="E9AB77"/>
    <a:srgbClr val="89D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584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69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3600" dirty="0">
                <a:latin typeface="Century Gothic" panose="020B0502020202020204" pitchFamily="34" charset="0"/>
              </a:rPr>
              <a:t>Remarques sur l'utilisation de ce modèle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613621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" sz="1600" dirty="0">
                <a:latin typeface="Century Gothic" panose="020B0502020202020204" pitchFamily="34" charset="0"/>
              </a:rPr>
              <a:t>Entrez les mois et les flux de travail représentés dans votre plan. </a:t>
            </a:r>
            <a:endParaRPr lang="en-US" sz="8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fr" sz="1600" dirty="0">
                <a:latin typeface="Century Gothic" panose="020B0502020202020204" pitchFamily="34" charset="0"/>
              </a:rPr>
              <a:t>Ajustez les barres pour représenter la durée par activité. 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fr" sz="1600" dirty="0">
                <a:latin typeface="Century Gothic" panose="020B0502020202020204" pitchFamily="34" charset="0"/>
              </a:rPr>
              <a:t>Ajoutez des dates de début et de fin, des dates de jalon et des informations supplémentaires dans chaque barre ou dans la zone du graphique. 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600"/>
              </a:spcAft>
            </a:pPr>
            <a:endParaRPr lang="en-US" sz="1600" dirty="0">
              <a:latin typeface="Century Gothic" panose="020B0502020202020204" pitchFamily="34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FEUILLE DE ROUTE DE PROJET DE 6 MOIS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FEUILLE DE ROUTE DU PROJET SUR 6 MOIS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198825"/>
              </p:ext>
            </p:extLst>
          </p:nvPr>
        </p:nvGraphicFramePr>
        <p:xfrm>
          <a:off x="327121" y="682459"/>
          <a:ext cx="11550141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40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274367776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2751298443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525347244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FLUX DE TRAVAIL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VOLET DE TRAVAIL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VOLET DE TRAVAIL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EBD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VOLET DE TRAVAIL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DE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VOLET DE TRAVAIL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BFD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VOLET DE TRAVAIL 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774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1789761" y="1065848"/>
            <a:ext cx="2192068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PROJET 1 | 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1789761" y="1391456"/>
            <a:ext cx="887839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2059034" y="1706690"/>
            <a:ext cx="1194109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Jalon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191168" y="2039334"/>
            <a:ext cx="269273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725743" y="2354568"/>
            <a:ext cx="1194109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411011" y="2691091"/>
            <a:ext cx="4858731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| PROJET 2 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411011" y="3021578"/>
            <a:ext cx="1979080" cy="228600"/>
          </a:xfrm>
          <a:prstGeom prst="rect">
            <a:avLst/>
          </a:prstGeom>
          <a:solidFill>
            <a:srgbClr val="99E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5652003" y="3347266"/>
            <a:ext cx="1744568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6839443" y="3658272"/>
            <a:ext cx="2430299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687028" y="3995977"/>
            <a:ext cx="582714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5667458" y="4311211"/>
            <a:ext cx="6059628" cy="228600"/>
          </a:xfrm>
          <a:prstGeom prst="rect">
            <a:avLst/>
          </a:prstGeom>
          <a:solidFill>
            <a:srgbClr val="A6DD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PROJET 3 | 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684662" y="4643855"/>
            <a:ext cx="269273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684662" y="4959089"/>
            <a:ext cx="509157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7094687" y="5295612"/>
            <a:ext cx="366645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747056" y="5626099"/>
            <a:ext cx="1000184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63526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3F93576-D8E0-454E-A543-936B0C588D58}"/>
              </a:ext>
            </a:extLst>
          </p:cNvPr>
          <p:cNvSpPr txBox="1"/>
          <p:nvPr/>
        </p:nvSpPr>
        <p:spPr>
          <a:xfrm>
            <a:off x="327121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FEUILLE DE ROUTE DE PROJET DE 6 MOIS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4369001" y="206219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FEUILLE DE ROUTE DU PROJET SUR 6 MOIS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539503"/>
              </p:ext>
            </p:extLst>
          </p:nvPr>
        </p:nvGraphicFramePr>
        <p:xfrm>
          <a:off x="327121" y="682459"/>
          <a:ext cx="11550141" cy="521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409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274367776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2751298443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694622">
                  <a:extLst>
                    <a:ext uri="{9D8B030D-6E8A-4147-A177-3AD203B41FA5}">
                      <a16:colId xmlns:a16="http://schemas.microsoft.com/office/drawing/2014/main" val="3525347244"/>
                    </a:ext>
                  </a:extLst>
                </a:gridCol>
              </a:tblGrid>
              <a:tr h="335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FLUX DE TRAVAIL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" sz="16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MOIS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fr" sz="10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VOLET DE TRAVAIL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71243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2956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967119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81760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148646"/>
                  </a:ext>
                </a:extLst>
              </a:tr>
            </a:tbl>
          </a:graphicData>
        </a:graphic>
      </p:graphicFrame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 noChangeAspect="1"/>
          </p:cNvSpPr>
          <p:nvPr/>
        </p:nvSpPr>
        <p:spPr>
          <a:xfrm>
            <a:off x="5828024" y="206219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1789761" y="1065848"/>
            <a:ext cx="2192068" cy="228600"/>
          </a:xfrm>
          <a:prstGeom prst="rect">
            <a:avLst/>
          </a:prstGeom>
          <a:solidFill>
            <a:srgbClr val="D14C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PROJET 1 |  00/00 –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1789761" y="1391456"/>
            <a:ext cx="887839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2059034" y="1706690"/>
            <a:ext cx="1194109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Jalon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191168" y="2039334"/>
            <a:ext cx="269273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3725743" y="2354568"/>
            <a:ext cx="1194109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411011" y="2691091"/>
            <a:ext cx="4858731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| PROJET 2  00/00 –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411011" y="3021578"/>
            <a:ext cx="1979080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5652003" y="3347266"/>
            <a:ext cx="1744568" cy="228600"/>
          </a:xfrm>
          <a:prstGeom prst="rect">
            <a:avLst/>
          </a:prstGeom>
          <a:solidFill>
            <a:srgbClr val="264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bg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6839443" y="3658272"/>
            <a:ext cx="2430299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8687028" y="3995977"/>
            <a:ext cx="582714" cy="228600"/>
          </a:xfrm>
          <a:prstGeom prst="rect">
            <a:avLst/>
          </a:prstGeom>
          <a:solidFill>
            <a:srgbClr val="E477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5667458" y="4311211"/>
            <a:ext cx="6059628" cy="228600"/>
          </a:xfrm>
          <a:prstGeom prst="rect">
            <a:avLst/>
          </a:prstGeom>
          <a:solidFill>
            <a:srgbClr val="E9A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PROJET 3 |  00/00 – 00/00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C344501-51EB-984F-922D-D3BA95AEB638}"/>
              </a:ext>
            </a:extLst>
          </p:cNvPr>
          <p:cNvSpPr/>
          <p:nvPr/>
        </p:nvSpPr>
        <p:spPr>
          <a:xfrm>
            <a:off x="5684662" y="4643855"/>
            <a:ext cx="269273" cy="228600"/>
          </a:xfrm>
          <a:prstGeom prst="rect">
            <a:avLst/>
          </a:prstGeom>
          <a:solidFill>
            <a:srgbClr val="ECD6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92B052D-A5ED-B742-AF74-35D3E59F4421}"/>
              </a:ext>
            </a:extLst>
          </p:cNvPr>
          <p:cNvSpPr/>
          <p:nvPr/>
        </p:nvSpPr>
        <p:spPr>
          <a:xfrm>
            <a:off x="5684662" y="4959089"/>
            <a:ext cx="5091577" cy="228600"/>
          </a:xfrm>
          <a:prstGeom prst="rect">
            <a:avLst/>
          </a:prstGeom>
          <a:solidFill>
            <a:srgbClr val="89D0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8A9222A-8FD5-5048-8CE9-35F0231BABFF}"/>
              </a:ext>
            </a:extLst>
          </p:cNvPr>
          <p:cNvSpPr/>
          <p:nvPr/>
        </p:nvSpPr>
        <p:spPr>
          <a:xfrm>
            <a:off x="7094687" y="5295612"/>
            <a:ext cx="3666457" cy="228600"/>
          </a:xfrm>
          <a:prstGeom prst="rect">
            <a:avLst/>
          </a:prstGeom>
          <a:solidFill>
            <a:srgbClr val="56B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" sz="800" dirty="0">
                <a:solidFill>
                  <a:schemeClr val="tx1"/>
                </a:solidFill>
                <a:latin typeface="Century Gothic" panose="020B0502020202020204" pitchFamily="34" charset="0"/>
              </a:rPr>
              <a:t>Dû 00/00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B239910-7A02-344C-BA66-D272DE5F5D13}"/>
              </a:ext>
            </a:extLst>
          </p:cNvPr>
          <p:cNvSpPr/>
          <p:nvPr/>
        </p:nvSpPr>
        <p:spPr>
          <a:xfrm>
            <a:off x="10747056" y="5626099"/>
            <a:ext cx="1000184" cy="228600"/>
          </a:xfrm>
          <a:prstGeom prst="rect">
            <a:avLst/>
          </a:prstGeom>
          <a:solidFill>
            <a:srgbClr val="387E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id="{F0A1BFD6-B1A7-E848-8CCD-2354D3E918EF}"/>
              </a:ext>
            </a:extLst>
          </p:cNvPr>
          <p:cNvSpPr>
            <a:spLocks noChangeAspect="1"/>
          </p:cNvSpPr>
          <p:nvPr/>
        </p:nvSpPr>
        <p:spPr>
          <a:xfrm>
            <a:off x="11054506" y="5635266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C2D2E4F-9C7D-9D45-BDD2-947BEA930E14}"/>
              </a:ext>
            </a:extLst>
          </p:cNvPr>
          <p:cNvSpPr txBox="1"/>
          <p:nvPr/>
        </p:nvSpPr>
        <p:spPr>
          <a:xfrm>
            <a:off x="327121" y="172250"/>
            <a:ext cx="7309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FEUILLE DE ROUTE DE PROJET DE 6 MOIS</a:t>
            </a:r>
          </a:p>
        </p:txBody>
      </p:sp>
    </p:spTree>
    <p:extLst>
      <p:ext uri="{BB962C8B-B14F-4D97-AF65-F5344CB8AC3E}">
        <p14:creationId xmlns:p14="http://schemas.microsoft.com/office/powerpoint/2010/main" val="328800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FF44CA76-529E-6E4E-85FB-DD134758DA00}" vid="{3493484F-9328-0547-A008-8A914CCB69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IC-6-Month-Project-Roadmap-Template_PowerPoint</Template>
  <TotalTime>1</TotalTime>
  <Words>332</Words>
  <Application>Microsoft Macintosh PowerPoint</Application>
  <PresentationFormat>Widescreen</PresentationFormat>
  <Paragraphs>59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Ragazhinskaya</dc:creator>
  <cp:lastModifiedBy>Jason Flores</cp:lastModifiedBy>
  <cp:revision>2</cp:revision>
  <cp:lastPrinted>2020-08-31T22:23:58Z</cp:lastPrinted>
  <dcterms:created xsi:type="dcterms:W3CDTF">2021-07-01T18:07:03Z</dcterms:created>
  <dcterms:modified xsi:type="dcterms:W3CDTF">2022-04-11T22:21:33Z</dcterms:modified>
</cp:coreProperties>
</file>