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7960&amp;utm_language=FR&amp;utm_source=template-powerpoint&amp;utm_medium=content&amp;utm_campaign=ic-SWOT+Analysis-powerpoint-17960-fr&amp;lpa=ic+SWOT+Analysis+powerpoint+17960+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FORCES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FAIBLESSES (-)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OPPORTUNITÉS (+)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MENACES (-)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S</a:t>
              </a: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O</a:t>
              </a: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M</a:t>
              </a: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M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ANALYSE SWOT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b="1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MODÈLE BASÉ SUR L’ANALYSE SWOT</a:t>
            </a:r>
          </a:p>
        </p:txBody>
      </p:sp>
      <p:pic>
        <p:nvPicPr>
          <p:cNvPr id="5" name="Picture 4" descr="A blue background with white tex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0286EE97-9FA7-7A4E-11A3-F94646CA9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078" y="-562000"/>
            <a:ext cx="2673074" cy="51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5558FC9-D71F-4A8F-96E0-2DE310237520}" vid="{6B9D575C-AEA7-4E5B-8954-7A1A0D1EF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0</TotalTime>
  <Words>152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Allison Okonczak</cp:lastModifiedBy>
  <cp:revision>2</cp:revision>
  <cp:lastPrinted>2018-08-28T22:18:33Z</cp:lastPrinted>
  <dcterms:created xsi:type="dcterms:W3CDTF">2023-09-07T00:51:42Z</dcterms:created>
  <dcterms:modified xsi:type="dcterms:W3CDTF">2024-03-15T18:13:40Z</dcterms:modified>
</cp:coreProperties>
</file>