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20F1D-E002-3F4A-9693-58D11D034B5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D035E-16B7-484B-A5C0-685AC3A31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1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175C-B0E0-554F-B33E-03F32BC81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4EDDC-9E9F-EA41-92B0-07CA8C79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3225-3B7F-2947-AB5A-4B8F516D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AE3D-114B-C54F-9C97-BD192A0D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F46F0-8D06-4042-AB21-B2D8DE30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AEB-CC05-9647-841A-D8DBF77A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63D45-DB65-5446-8102-126406DA0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68B6C-D4FA-8A4F-8E3D-5907A573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47300-6621-024C-9DD2-E5D49EAE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5C99-3EE6-7641-8888-977F467A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5560F-7AD6-F349-8D84-5B1464ABC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AB3D-1359-D64C-9AD3-BA3119C5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68C3-5F3C-C846-83C7-35158A78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10B2-60B5-314D-86F0-48AEA424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4C07C-3832-CB42-8603-764449B6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6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4B00-242D-5E46-8B31-263A6306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521A0-3450-474B-AD17-5CD28178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3DFFC-EB19-AE47-B2BE-D1609AB1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68EB-0803-4E47-A669-11755BEE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0B754-C901-7743-8E6F-7283A768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0F471-FC69-EA44-9178-5662E0F1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D855-3F93-D744-99E2-093D6D40E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F458-5E27-8F45-9585-D4168E5D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0AA4C-4989-1646-8C37-B66C8D4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192CD-CBD1-5445-A78C-30C574BC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4DA7-33EC-1748-BA57-D78682CE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9D62-7123-DD44-866F-EDE3BBB2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409DF-1E35-2B47-945A-D95A05BCA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E1473-75D2-DC49-B0A7-773B6C1F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A44CD-B811-BC45-9BB2-73AAC9BF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A374-85FB-4740-B1FD-8EEE641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B966-AD05-C747-941C-220D5672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09FF2-0717-4A42-9B28-F8B7FA13E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90360-D9B1-964E-A8CF-58FD4052D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4B694-EA6C-DC46-B606-08D253996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90B3B-412C-554D-9EAC-D6A8EFDBB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A96F5-5A2E-9A45-9AA3-B06E6DF1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8D5F2-FF5A-B947-BB26-AA5D3400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7D865-2187-2748-9350-2F358A04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F7FC-3D09-2E47-9EEF-5913D6BD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B0E-E333-9441-BC25-CF95744A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0DE10-C32E-6F4B-A261-3E82790E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3A78-3468-4349-8B00-2C218D87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AAFAA-2813-6F42-B368-FE0AB0A1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3A420-FCCA-DE4C-81C7-347A25E5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FF8D9-38F2-3B47-9AB2-44E5395B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8AC6-3A4C-5042-822A-2E298975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136D-EBC4-4842-989D-BDDAB00F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0491A-4314-4C46-A4EC-05E65C3D3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60DED-8C1D-A94B-8683-C3ADD138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02436-A5AC-3744-B273-3C67F9B9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5328-F2A1-FC47-A32D-69BBF9EC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B373-AFC2-8C4B-8F17-34488A94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6FB5F-D7C4-FA43-87F8-AEAE85018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E6D11-65CE-C14D-A5D8-030665BEB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58ADF-7B81-6244-B140-CD005E46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79936-EC57-FB4A-A686-1E3602FD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83D49-137B-6C43-8B09-156BF0AB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19697-1A81-1B48-BE33-3858B18F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DE556-8BCE-8042-9B79-7C5DB2170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98B7-6067-A34B-8234-EA7CB033B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79FC-8C39-2849-AEF0-971B7F96E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6DEBC-D354-8842-B37B-AC229104F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7956&amp;utm_language=FR&amp;utm_source=template-powerpoint&amp;utm_medium=content&amp;utm_campaign=ic-SWOT+Analysis-powerpoint-17956-fr&amp;lpa=ic+SWOT+Analysis+powerpoint+17956+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" name="Round Single Corner Rectangle 1"/>
          <p:cNvSpPr/>
          <p:nvPr/>
        </p:nvSpPr>
        <p:spPr>
          <a:xfrm>
            <a:off x="4865076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fr-FR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FORCES (+)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5077" y="700391"/>
            <a:ext cx="3267247" cy="2171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8475784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fr-FR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FAIBLESSES (-)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75785" y="700391"/>
            <a:ext cx="3267247" cy="2171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4865075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fr-FR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OPPORTUNITÉS (+)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65076" y="3634961"/>
            <a:ext cx="3267247" cy="2171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8475783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fr-FR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MENACES (-)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5783" y="3634961"/>
            <a:ext cx="3267247" cy="21717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pPr rtl="0"/>
            <a:r>
              <a:rPr lang="fr-FR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4567" y="1579638"/>
            <a:ext cx="3880639" cy="3878177"/>
            <a:chOff x="365613" y="2045777"/>
            <a:chExt cx="3880639" cy="3878177"/>
          </a:xfrm>
          <a:effectLst>
            <a:reflection blurRad="63500" stA="50000" endA="300" endPos="33000" dist="50800" dir="5400000" sy="-100000" algn="bl" rotWithShape="0"/>
          </a:effectLst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65613" y="2045777"/>
              <a:ext cx="1935395" cy="232813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chemeClr val="tx2"/>
            </a:solidFill>
            <a:ln w="15875">
              <a:solidFill>
                <a:schemeClr val="tx2"/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bIns="540000" anchor="ctr"/>
            <a:lstStyle/>
            <a:p>
              <a:pPr algn="ctr" rtl="0" eaLnBrk="1" hangingPunct="1">
                <a:defRPr/>
              </a:pPr>
              <a:r>
                <a:rPr lang="fr-FR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S</a:t>
              </a: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65613" y="3988559"/>
              <a:ext cx="2328138" cy="1935395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rIns="468000" anchor="ctr" anchorCtr="1"/>
            <a:lstStyle/>
            <a:p>
              <a:pPr rtl="0" eaLnBrk="1" hangingPunct="1">
                <a:defRPr/>
              </a:pPr>
              <a:r>
                <a:rPr lang="fr-FR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O</a:t>
              </a: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915653" y="2045777"/>
              <a:ext cx="2328137" cy="1935395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lIns="468000" anchor="ctr"/>
            <a:lstStyle/>
            <a:p>
              <a:pPr algn="ctr" rtl="0" eaLnBrk="1" hangingPunct="1">
                <a:defRPr/>
              </a:pPr>
              <a:r>
                <a:rPr lang="fr-FR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M</a:t>
              </a: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2309626" y="3597048"/>
              <a:ext cx="1936626" cy="232690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tIns="468000" anchor="ctr" anchorCtr="1"/>
            <a:lstStyle/>
            <a:p>
              <a:pPr rtl="0" eaLnBrk="1" hangingPunct="1">
                <a:defRPr/>
              </a:pPr>
              <a:r>
                <a:rPr lang="fr-FR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M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ANALYSE SWOT</a:t>
            </a: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03D802-F82B-9149-BCBD-2F7DCD28CA8D}"/>
              </a:ext>
            </a:extLst>
          </p:cNvPr>
          <p:cNvSpPr txBox="1"/>
          <p:nvPr/>
        </p:nvSpPr>
        <p:spPr>
          <a:xfrm>
            <a:off x="0" y="-608990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b="1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MODÈLE BASÉ SUR L’ANALYSE SWOT</a:t>
            </a:r>
          </a:p>
        </p:txBody>
      </p:sp>
      <p:pic>
        <p:nvPicPr>
          <p:cNvPr id="5" name="Picture 4" descr="A blue background with white tex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CA74723-5002-F65D-561C-501F79D0E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2903" y="-689049"/>
            <a:ext cx="2961309" cy="56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948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4865DEA-DC19-4944-AB5B-545C00C8468E}" vid="{6A6D5150-3578-4A8F-AD1F-5FB50CB643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0</TotalTime>
  <Words>152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Key</dc:creator>
  <cp:lastModifiedBy>Allison Okonczak</cp:lastModifiedBy>
  <cp:revision>2</cp:revision>
  <cp:lastPrinted>2018-08-28T22:18:33Z</cp:lastPrinted>
  <dcterms:created xsi:type="dcterms:W3CDTF">2023-09-07T00:15:22Z</dcterms:created>
  <dcterms:modified xsi:type="dcterms:W3CDTF">2024-03-15T15:52:39Z</dcterms:modified>
</cp:coreProperties>
</file>