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342" r:id="rId3"/>
    <p:sldId id="355" r:id="rId4"/>
    <p:sldId id="352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AEEF3"/>
    <a:srgbClr val="00BD32"/>
    <a:srgbClr val="4CEDF0"/>
    <a:srgbClr val="F7F9FB"/>
    <a:srgbClr val="FFDE4C"/>
    <a:srgbClr val="F0A622"/>
    <a:srgbClr val="E3EAF6"/>
    <a:srgbClr val="5B7191"/>
    <a:srgbClr val="CDD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559C11-F1F0-4F67-94C0-0254A74E369F}" v="6" dt="2023-09-24T18:34:27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23" autoAdjust="0"/>
    <p:restoredTop sz="86447"/>
  </p:normalViewPr>
  <p:slideViewPr>
    <p:cSldViewPr snapToGrid="0" snapToObjects="1">
      <p:cViewPr>
        <p:scale>
          <a:sx n="150" d="100"/>
          <a:sy n="150" d="100"/>
        </p:scale>
        <p:origin x="192" y="194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4.xml"/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37559C11-F1F0-4F67-94C0-0254A74E369F}"/>
    <pc:docChg chg="undo custSel addSld modSld sldOrd">
      <pc:chgData name="Bess Dunlevy" userId="dd4b9a8537dbe9d0" providerId="LiveId" clId="{37559C11-F1F0-4F67-94C0-0254A74E369F}" dt="2023-09-24T18:35:37.565" v="311" actId="478"/>
      <pc:docMkLst>
        <pc:docMk/>
      </pc:docMkLst>
      <pc:sldChg chg="addSp delSp modSp add mod ord">
        <pc:chgData name="Bess Dunlevy" userId="dd4b9a8537dbe9d0" providerId="LiveId" clId="{37559C11-F1F0-4F67-94C0-0254A74E369F}" dt="2023-09-24T18:33:59.031" v="258" actId="20577"/>
        <pc:sldMkLst>
          <pc:docMk/>
          <pc:sldMk cId="1750150145" sldId="258"/>
        </pc:sldMkLst>
        <pc:spChg chg="add mod">
          <ac:chgData name="Bess Dunlevy" userId="dd4b9a8537dbe9d0" providerId="LiveId" clId="{37559C11-F1F0-4F67-94C0-0254A74E369F}" dt="2023-09-24T18:33:59.031" v="258" actId="20577"/>
          <ac:spMkLst>
            <pc:docMk/>
            <pc:sldMk cId="1750150145" sldId="258"/>
            <ac:spMk id="8" creationId="{1853A37D-2222-1590-0B8B-6431F6882879}"/>
          </ac:spMkLst>
        </pc:spChg>
        <pc:spChg chg="mod">
          <ac:chgData name="Bess Dunlevy" userId="dd4b9a8537dbe9d0" providerId="LiveId" clId="{37559C11-F1F0-4F67-94C0-0254A74E369F}" dt="2023-09-24T18:30:54.237" v="71" actId="16037"/>
          <ac:spMkLst>
            <pc:docMk/>
            <pc:sldMk cId="1750150145" sldId="258"/>
            <ac:spMk id="9" creationId="{BE98E647-E4C9-4B4B-888B-2F662C468983}"/>
          </ac:spMkLst>
        </pc:spChg>
        <pc:spChg chg="mod">
          <ac:chgData name="Bess Dunlevy" userId="dd4b9a8537dbe9d0" providerId="LiveId" clId="{37559C11-F1F0-4F67-94C0-0254A74E369F}" dt="2023-09-24T18:30:44.860" v="51" actId="255"/>
          <ac:spMkLst>
            <pc:docMk/>
            <pc:sldMk cId="1750150145" sldId="258"/>
            <ac:spMk id="11" creationId="{D25B69A5-3B0C-C540-8CC8-9794435EA004}"/>
          </ac:spMkLst>
        </pc:spChg>
        <pc:grpChg chg="del">
          <ac:chgData name="Bess Dunlevy" userId="dd4b9a8537dbe9d0" providerId="LiveId" clId="{37559C11-F1F0-4F67-94C0-0254A74E369F}" dt="2023-09-24T18:30:28.206" v="3" actId="478"/>
          <ac:grpSpMkLst>
            <pc:docMk/>
            <pc:sldMk cId="1750150145" sldId="258"/>
            <ac:grpSpMk id="14" creationId="{273E4A99-8E98-9C49-BEA2-1DA828E7F9B3}"/>
          </ac:grpSpMkLst>
        </pc:grpChg>
        <pc:picChg chg="mod">
          <ac:chgData name="Bess Dunlevy" userId="dd4b9a8537dbe9d0" providerId="LiveId" clId="{37559C11-F1F0-4F67-94C0-0254A74E369F}" dt="2023-09-24T18:31:06.371" v="81" actId="29295"/>
          <ac:picMkLst>
            <pc:docMk/>
            <pc:sldMk cId="1750150145" sldId="258"/>
            <ac:picMk id="5" creationId="{5124D091-4C9E-893A-D38B-FF2FBA48819F}"/>
          </ac:picMkLst>
        </pc:picChg>
        <pc:picChg chg="add mod">
          <ac:chgData name="Bess Dunlevy" userId="dd4b9a8537dbe9d0" providerId="LiveId" clId="{37559C11-F1F0-4F67-94C0-0254A74E369F}" dt="2023-09-24T18:32:01.382" v="89" actId="1076"/>
          <ac:picMkLst>
            <pc:docMk/>
            <pc:sldMk cId="1750150145" sldId="258"/>
            <ac:picMk id="7" creationId="{068CED22-3ED9-BE4C-D2C6-D05328A11153}"/>
          </ac:picMkLst>
        </pc:picChg>
      </pc:sldChg>
      <pc:sldChg chg="addSp delSp modSp mod">
        <pc:chgData name="Bess Dunlevy" userId="dd4b9a8537dbe9d0" providerId="LiveId" clId="{37559C11-F1F0-4F67-94C0-0254A74E369F}" dt="2023-09-24T18:35:37.565" v="311" actId="478"/>
        <pc:sldMkLst>
          <pc:docMk/>
          <pc:sldMk cId="1508588292" sldId="342"/>
        </pc:sldMkLst>
        <pc:spChg chg="add del mod">
          <ac:chgData name="Bess Dunlevy" userId="dd4b9a8537dbe9d0" providerId="LiveId" clId="{37559C11-F1F0-4F67-94C0-0254A74E369F}" dt="2023-09-24T18:35:37.565" v="311" actId="478"/>
          <ac:spMkLst>
            <pc:docMk/>
            <pc:sldMk cId="1508588292" sldId="342"/>
            <ac:spMk id="5" creationId="{F88B733C-E0C3-EEC4-425B-39419CFB52C6}"/>
          </ac:spMkLst>
        </pc:spChg>
        <pc:spChg chg="add del mod">
          <ac:chgData name="Bess Dunlevy" userId="dd4b9a8537dbe9d0" providerId="LiveId" clId="{37559C11-F1F0-4F67-94C0-0254A74E369F}" dt="2023-09-24T18:35:37.122" v="310" actId="22"/>
          <ac:spMkLst>
            <pc:docMk/>
            <pc:sldMk cId="1508588292" sldId="342"/>
            <ac:spMk id="7" creationId="{B96DB6D6-75D1-88CC-07BE-71132F6EF652}"/>
          </ac:spMkLst>
        </pc:spChg>
        <pc:spChg chg="del">
          <ac:chgData name="Bess Dunlevy" userId="dd4b9a8537dbe9d0" providerId="LiveId" clId="{37559C11-F1F0-4F67-94C0-0254A74E369F}" dt="2023-09-24T18:32:36.444" v="152" actId="478"/>
          <ac:spMkLst>
            <pc:docMk/>
            <pc:sldMk cId="1508588292" sldId="342"/>
            <ac:spMk id="33" creationId="{143A449B-AAB7-994A-92CE-8F48E2CA7DF6}"/>
          </ac:spMkLst>
        </pc:spChg>
        <pc:spChg chg="mod">
          <ac:chgData name="Bess Dunlevy" userId="dd4b9a8537dbe9d0" providerId="LiveId" clId="{37559C11-F1F0-4F67-94C0-0254A74E369F}" dt="2023-09-24T18:35:34.591" v="304" actId="6549"/>
          <ac:spMkLst>
            <pc:docMk/>
            <pc:sldMk cId="1508588292" sldId="342"/>
            <ac:spMk id="36" creationId="{C7DC0BFC-32CE-0544-BDE7-E4E8CD4C8E4D}"/>
          </ac:spMkLst>
        </pc:spChg>
        <pc:picChg chg="del">
          <ac:chgData name="Bess Dunlevy" userId="dd4b9a8537dbe9d0" providerId="LiveId" clId="{37559C11-F1F0-4F67-94C0-0254A74E369F}" dt="2023-09-24T18:32:34.886" v="151" actId="478"/>
          <ac:picMkLst>
            <pc:docMk/>
            <pc:sldMk cId="1508588292" sldId="342"/>
            <ac:picMk id="4" creationId="{4AEB8225-3AA8-AF48-AD51-3F5F53316D6B}"/>
          </ac:picMkLst>
        </pc:picChg>
      </pc:sldChg>
      <pc:sldChg chg="addSp delSp modSp mod">
        <pc:chgData name="Bess Dunlevy" userId="dd4b9a8537dbe9d0" providerId="LiveId" clId="{37559C11-F1F0-4F67-94C0-0254A74E369F}" dt="2023-09-24T18:34:29.124" v="295" actId="167"/>
        <pc:sldMkLst>
          <pc:docMk/>
          <pc:sldMk cId="822524391" sldId="352"/>
        </pc:sldMkLst>
        <pc:grpChg chg="del">
          <ac:chgData name="Bess Dunlevy" userId="dd4b9a8537dbe9d0" providerId="LiveId" clId="{37559C11-F1F0-4F67-94C0-0254A74E369F}" dt="2023-09-24T18:34:21" v="293" actId="478"/>
          <ac:grpSpMkLst>
            <pc:docMk/>
            <pc:sldMk cId="822524391" sldId="352"/>
            <ac:grpSpMk id="10" creationId="{93ACF37A-639D-274A-B0A4-D757ADB93F82}"/>
          </ac:grpSpMkLst>
        </pc:grpChg>
        <pc:picChg chg="add mod ord">
          <ac:chgData name="Bess Dunlevy" userId="dd4b9a8537dbe9d0" providerId="LiveId" clId="{37559C11-F1F0-4F67-94C0-0254A74E369F}" dt="2023-09-24T18:34:29.124" v="295" actId="167"/>
          <ac:picMkLst>
            <pc:docMk/>
            <pc:sldMk cId="822524391" sldId="352"/>
            <ac:picMk id="3" creationId="{215E8673-8C1D-1AC4-0070-B32DA8BFE95D}"/>
          </ac:picMkLst>
        </pc:picChg>
      </pc:sldChg>
      <pc:sldChg chg="addSp delSp modSp mod">
        <pc:chgData name="Bess Dunlevy" userId="dd4b9a8537dbe9d0" providerId="LiveId" clId="{37559C11-F1F0-4F67-94C0-0254A74E369F}" dt="2023-09-24T18:34:15.551" v="292" actId="20577"/>
        <pc:sldMkLst>
          <pc:docMk/>
          <pc:sldMk cId="4111944317" sldId="355"/>
        </pc:sldMkLst>
        <pc:spChg chg="add mod">
          <ac:chgData name="Bess Dunlevy" userId="dd4b9a8537dbe9d0" providerId="LiveId" clId="{37559C11-F1F0-4F67-94C0-0254A74E369F}" dt="2023-09-24T18:34:13.592" v="291" actId="20577"/>
          <ac:spMkLst>
            <pc:docMk/>
            <pc:sldMk cId="4111944317" sldId="355"/>
            <ac:spMk id="2" creationId="{FAA4295B-D527-293F-8D62-7F9791CFBED5}"/>
          </ac:spMkLst>
        </pc:spChg>
        <pc:spChg chg="del">
          <ac:chgData name="Bess Dunlevy" userId="dd4b9a8537dbe9d0" providerId="LiveId" clId="{37559C11-F1F0-4F67-94C0-0254A74E369F}" dt="2023-09-24T18:34:09.050" v="268" actId="478"/>
          <ac:spMkLst>
            <pc:docMk/>
            <pc:sldMk cId="4111944317" sldId="355"/>
            <ac:spMk id="33" creationId="{143A449B-AAB7-994A-92CE-8F48E2CA7DF6}"/>
          </ac:spMkLst>
        </pc:spChg>
        <pc:spChg chg="mod">
          <ac:chgData name="Bess Dunlevy" userId="dd4b9a8537dbe9d0" providerId="LiveId" clId="{37559C11-F1F0-4F67-94C0-0254A74E369F}" dt="2023-09-24T18:34:15.551" v="292" actId="20577"/>
          <ac:spMkLst>
            <pc:docMk/>
            <pc:sldMk cId="4111944317" sldId="355"/>
            <ac:spMk id="36" creationId="{C7DC0BFC-32CE-0544-BDE7-E4E8CD4C8E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49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88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fr.smartsheet.com/try-it?trp=118390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5124D091-4C9E-893A-D38B-FF2FBA488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9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011ABEA2-A0A4-2545-BC5F-D7F8CEFC99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18165" y="318682"/>
            <a:ext cx="3022051" cy="5766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5B69A5-3B0C-C540-8CC8-9794435EA004}"/>
              </a:ext>
            </a:extLst>
          </p:cNvPr>
          <p:cNvSpPr txBox="1"/>
          <p:nvPr/>
        </p:nvSpPr>
        <p:spPr>
          <a:xfrm>
            <a:off x="151784" y="285444"/>
            <a:ext cx="6420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RAPPORT POWERPOINT SUR LE STATUT D’UN PROJET AGILE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E647-E4C9-4B4B-888B-2F662C468983}"/>
              </a:ext>
            </a:extLst>
          </p:cNvPr>
          <p:cNvSpPr txBox="1"/>
          <p:nvPr/>
        </p:nvSpPr>
        <p:spPr>
          <a:xfrm>
            <a:off x="285572" y="2327949"/>
            <a:ext cx="8138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36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NOM DU PROJET</a:t>
            </a:r>
          </a:p>
          <a:p>
            <a:pPr rtl="0"/>
            <a:r>
              <a:rPr lang="fr-FR" sz="2000">
                <a:solidFill>
                  <a:schemeClr val="tx2"/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rtl="0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Adresse</a:t>
            </a:r>
          </a:p>
          <a:p>
            <a:pPr rtl="0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N° de téléphone</a:t>
            </a:r>
          </a:p>
          <a:p>
            <a:pPr rtl="0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Site Web</a:t>
            </a:r>
          </a:p>
          <a:p>
            <a:pPr rtl="0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Adresse e-mail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C502E9-323D-6147-AE85-54814FCF265C}"/>
              </a:ext>
            </a:extLst>
          </p:cNvPr>
          <p:cNvCxnSpPr>
            <a:cxnSpLocks/>
          </p:cNvCxnSpPr>
          <p:nvPr/>
        </p:nvCxnSpPr>
        <p:spPr>
          <a:xfrm>
            <a:off x="285572" y="1935207"/>
            <a:ext cx="1167189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2FE157-1C86-3441-A861-8D9B293C6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636496"/>
              </p:ext>
            </p:extLst>
          </p:nvPr>
        </p:nvGraphicFramePr>
        <p:xfrm>
          <a:off x="285572" y="5824152"/>
          <a:ext cx="11404472" cy="73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277">
                  <a:extLst>
                    <a:ext uri="{9D8B030D-6E8A-4147-A177-3AD203B41FA5}">
                      <a16:colId xmlns:a16="http://schemas.microsoft.com/office/drawing/2014/main" val="690628749"/>
                    </a:ext>
                  </a:extLst>
                </a:gridCol>
                <a:gridCol w="2956039">
                  <a:extLst>
                    <a:ext uri="{9D8B030D-6E8A-4147-A177-3AD203B41FA5}">
                      <a16:colId xmlns:a16="http://schemas.microsoft.com/office/drawing/2014/main" val="3049906053"/>
                    </a:ext>
                  </a:extLst>
                </a:gridCol>
                <a:gridCol w="821512">
                  <a:extLst>
                    <a:ext uri="{9D8B030D-6E8A-4147-A177-3AD203B41FA5}">
                      <a16:colId xmlns:a16="http://schemas.microsoft.com/office/drawing/2014/main" val="4260011339"/>
                    </a:ext>
                  </a:extLst>
                </a:gridCol>
                <a:gridCol w="3651323">
                  <a:extLst>
                    <a:ext uri="{9D8B030D-6E8A-4147-A177-3AD203B41FA5}">
                      <a16:colId xmlns:a16="http://schemas.microsoft.com/office/drawing/2014/main" val="1259121771"/>
                    </a:ext>
                  </a:extLst>
                </a:gridCol>
                <a:gridCol w="761819">
                  <a:extLst>
                    <a:ext uri="{9D8B030D-6E8A-4147-A177-3AD203B41FA5}">
                      <a16:colId xmlns:a16="http://schemas.microsoft.com/office/drawing/2014/main" val="2523715833"/>
                    </a:ext>
                  </a:extLst>
                </a:gridCol>
                <a:gridCol w="1790502">
                  <a:extLst>
                    <a:ext uri="{9D8B030D-6E8A-4147-A177-3AD203B41FA5}">
                      <a16:colId xmlns:a16="http://schemas.microsoft.com/office/drawing/2014/main" val="2610600395"/>
                    </a:ext>
                  </a:extLst>
                </a:gridCol>
              </a:tblGrid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PRÉPARÉ PAR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FONCTION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10180"/>
                  </a:ext>
                </a:extLst>
              </a:tr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APPROUVÉ PAR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FONCTION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2255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68CED22-3ED9-BE4C-D2C6-D05328A1115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809853" y="3337986"/>
            <a:ext cx="4844111" cy="22467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53A37D-2222-1590-0B8B-6431F6882879}"/>
              </a:ext>
            </a:extLst>
          </p:cNvPr>
          <p:cNvSpPr txBox="1"/>
          <p:nvPr/>
        </p:nvSpPr>
        <p:spPr>
          <a:xfrm>
            <a:off x="218459" y="1488492"/>
            <a:ext cx="6420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REMARQUE : EXEMPLE DE MODÈLE SUR LA DIAPOSITIVE 2.</a:t>
            </a:r>
          </a:p>
        </p:txBody>
      </p:sp>
    </p:spTree>
    <p:extLst>
      <p:ext uri="{BB962C8B-B14F-4D97-AF65-F5344CB8AC3E}">
        <p14:creationId xmlns:p14="http://schemas.microsoft.com/office/powerpoint/2010/main" val="175015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-812" y="6477000"/>
            <a:ext cx="1174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EXEMPLE DE PRÉSENTATION POWERPOINT SUR LE STATUT D’UN PROJET AGILE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E2DC83-8454-9748-944C-CAD0373FC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937395"/>
              </p:ext>
            </p:extLst>
          </p:nvPr>
        </p:nvGraphicFramePr>
        <p:xfrm>
          <a:off x="221972" y="1537993"/>
          <a:ext cx="11744062" cy="4883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321">
                  <a:extLst>
                    <a:ext uri="{9D8B030D-6E8A-4147-A177-3AD203B41FA5}">
                      <a16:colId xmlns:a16="http://schemas.microsoft.com/office/drawing/2014/main" val="655174008"/>
                    </a:ext>
                  </a:extLst>
                </a:gridCol>
                <a:gridCol w="1607323">
                  <a:extLst>
                    <a:ext uri="{9D8B030D-6E8A-4147-A177-3AD203B41FA5}">
                      <a16:colId xmlns:a16="http://schemas.microsoft.com/office/drawing/2014/main" val="37996721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975312296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91567023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225603956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517423547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222631978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099638921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227387677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547077787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2360780514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5168858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859976741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0770523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459679726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047575968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522727625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559668543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563266421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965671004"/>
                    </a:ext>
                  </a:extLst>
                </a:gridCol>
              </a:tblGrid>
              <a:tr h="29515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fr-FR" sz="1050" u="none" strike="noStrike">
                          <a:effectLst/>
                          <a:latin typeface="Century Gothic" panose="020B0502020202020204" pitchFamily="34" charset="0"/>
                        </a:rPr>
                        <a:t>20XX — T3 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fr-FR" sz="1050" u="none" strike="noStrike">
                          <a:effectLst/>
                          <a:latin typeface="Century Gothic" panose="020B0502020202020204" pitchFamily="34" charset="0"/>
                        </a:rPr>
                        <a:t>20XX — T4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fr-FR" sz="1050" u="none" strike="noStrike">
                          <a:effectLst/>
                          <a:latin typeface="Century Gothic" panose="020B0502020202020204" pitchFamily="34" charset="0"/>
                        </a:rPr>
                        <a:t>20XX — T1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fr-FR" sz="1050" u="none" strike="noStrike">
                          <a:effectLst/>
                          <a:latin typeface="Century Gothic" panose="020B0502020202020204" pitchFamily="34" charset="0"/>
                        </a:rPr>
                        <a:t>20XX — T2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fr-FR" sz="1050" u="none" strike="noStrike">
                          <a:effectLst/>
                          <a:latin typeface="Century Gothic" panose="020B0502020202020204" pitchFamily="34" charset="0"/>
                        </a:rPr>
                        <a:t>20XX — T3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fr-FR" sz="1050" u="none" strike="noStrike">
                          <a:effectLst/>
                          <a:latin typeface="Century Gothic" panose="020B0502020202020204" pitchFamily="34" charset="0"/>
                        </a:rPr>
                        <a:t>20XX — T4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655693"/>
                  </a:ext>
                </a:extLst>
              </a:tr>
              <a:tr h="413215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JUIL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AOÛT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SEPT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OCT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NOV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DÉC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JAN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FÉV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MARS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AVR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MAI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JUIN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JUIL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AOÛT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SEPT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OCT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NOV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DÉC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9089"/>
                  </a:ext>
                </a:extLst>
              </a:tr>
              <a:tr h="259735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PRODUIT</a:t>
                      </a:r>
                    </a:p>
                  </a:txBody>
                  <a:tcPr marL="6817" marR="6817" marT="6817" marB="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Résumé de la feuille de route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98771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Exigences des utilisateurs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5667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Exigences en matière de fonctionnalités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957916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Sortie des fonctionnalités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186892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Pilote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7582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Analyse du feedback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483141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Tests client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175176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Analyse des tests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402746"/>
                  </a:ext>
                </a:extLst>
              </a:tr>
              <a:tr h="259735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DÉVELOPPEMENT</a:t>
                      </a:r>
                    </a:p>
                  </a:txBody>
                  <a:tcPr marL="6817" marR="6817" marT="6817" marB="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Prototype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62884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Déploiement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387048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Tests bêta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859347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Analyse technique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451669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Vérification du récit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352480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Démo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522510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Prototype intégré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534890"/>
                  </a:ext>
                </a:extLst>
              </a:tr>
            </a:tbl>
          </a:graphicData>
        </a:graphic>
      </p:graphicFrame>
      <p:sp>
        <p:nvSpPr>
          <p:cNvPr id="50" name="Shape 7">
            <a:extLst>
              <a:ext uri="{FF2B5EF4-FFF2-40B4-BE49-F238E27FC236}">
                <a16:creationId xmlns:a16="http://schemas.microsoft.com/office/drawing/2014/main" id="{80BD3B14-2215-F740-AF46-C7B9862A7BA9}"/>
              </a:ext>
            </a:extLst>
          </p:cNvPr>
          <p:cNvSpPr/>
          <p:nvPr/>
        </p:nvSpPr>
        <p:spPr>
          <a:xfrm>
            <a:off x="3285690" y="3300932"/>
            <a:ext cx="1423057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51" name="Shape 8">
            <a:extLst>
              <a:ext uri="{FF2B5EF4-FFF2-40B4-BE49-F238E27FC236}">
                <a16:creationId xmlns:a16="http://schemas.microsoft.com/office/drawing/2014/main" id="{B7518280-D2C0-D948-87A7-1760BE07FCCA}"/>
              </a:ext>
            </a:extLst>
          </p:cNvPr>
          <p:cNvSpPr/>
          <p:nvPr/>
        </p:nvSpPr>
        <p:spPr>
          <a:xfrm>
            <a:off x="2315017" y="2278212"/>
            <a:ext cx="1516679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52" name="Shape 9">
            <a:extLst>
              <a:ext uri="{FF2B5EF4-FFF2-40B4-BE49-F238E27FC236}">
                <a16:creationId xmlns:a16="http://schemas.microsoft.com/office/drawing/2014/main" id="{22197259-D119-5044-859E-60AB30D8373E}"/>
              </a:ext>
            </a:extLst>
          </p:cNvPr>
          <p:cNvSpPr/>
          <p:nvPr/>
        </p:nvSpPr>
        <p:spPr>
          <a:xfrm>
            <a:off x="3900352" y="2278212"/>
            <a:ext cx="664717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53" name="Shape 10">
            <a:extLst>
              <a:ext uri="{FF2B5EF4-FFF2-40B4-BE49-F238E27FC236}">
                <a16:creationId xmlns:a16="http://schemas.microsoft.com/office/drawing/2014/main" id="{AAD80CB9-2516-8643-891E-604B2B90574F}"/>
              </a:ext>
            </a:extLst>
          </p:cNvPr>
          <p:cNvSpPr/>
          <p:nvPr/>
        </p:nvSpPr>
        <p:spPr>
          <a:xfrm>
            <a:off x="7648360" y="2278212"/>
            <a:ext cx="664717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54" name="Shape 11">
            <a:extLst>
              <a:ext uri="{FF2B5EF4-FFF2-40B4-BE49-F238E27FC236}">
                <a16:creationId xmlns:a16="http://schemas.microsoft.com/office/drawing/2014/main" id="{F7B4E2A6-1B00-F542-A5F2-B3B61B85BAE8}"/>
              </a:ext>
            </a:extLst>
          </p:cNvPr>
          <p:cNvSpPr/>
          <p:nvPr/>
        </p:nvSpPr>
        <p:spPr>
          <a:xfrm>
            <a:off x="3884315" y="3591565"/>
            <a:ext cx="4437691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55" name="Shape 12">
            <a:extLst>
              <a:ext uri="{FF2B5EF4-FFF2-40B4-BE49-F238E27FC236}">
                <a16:creationId xmlns:a16="http://schemas.microsoft.com/office/drawing/2014/main" id="{5E6D29BE-659C-2044-B8E3-8FF7CCE0ABBC}"/>
              </a:ext>
            </a:extLst>
          </p:cNvPr>
          <p:cNvSpPr/>
          <p:nvPr/>
        </p:nvSpPr>
        <p:spPr>
          <a:xfrm>
            <a:off x="4627485" y="2278212"/>
            <a:ext cx="282739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56" name="Shape 13">
            <a:extLst>
              <a:ext uri="{FF2B5EF4-FFF2-40B4-BE49-F238E27FC236}">
                <a16:creationId xmlns:a16="http://schemas.microsoft.com/office/drawing/2014/main" id="{96F56A45-AA6A-684A-B011-DB6735010D74}"/>
              </a:ext>
            </a:extLst>
          </p:cNvPr>
          <p:cNvSpPr/>
          <p:nvPr/>
        </p:nvSpPr>
        <p:spPr>
          <a:xfrm>
            <a:off x="3483732" y="2614538"/>
            <a:ext cx="1497955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57" name="Shape 14">
            <a:extLst>
              <a:ext uri="{FF2B5EF4-FFF2-40B4-BE49-F238E27FC236}">
                <a16:creationId xmlns:a16="http://schemas.microsoft.com/office/drawing/2014/main" id="{B714E882-B579-4A4E-9B2F-6CD010948416}"/>
              </a:ext>
            </a:extLst>
          </p:cNvPr>
          <p:cNvSpPr/>
          <p:nvPr/>
        </p:nvSpPr>
        <p:spPr>
          <a:xfrm>
            <a:off x="4554429" y="3860646"/>
            <a:ext cx="2256294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58" name="Shape 15">
            <a:extLst>
              <a:ext uri="{FF2B5EF4-FFF2-40B4-BE49-F238E27FC236}">
                <a16:creationId xmlns:a16="http://schemas.microsoft.com/office/drawing/2014/main" id="{7E3BC140-998A-4741-8344-A8D8FA7B2818}"/>
              </a:ext>
            </a:extLst>
          </p:cNvPr>
          <p:cNvSpPr/>
          <p:nvPr/>
        </p:nvSpPr>
        <p:spPr>
          <a:xfrm>
            <a:off x="6623209" y="2966773"/>
            <a:ext cx="1207726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59" name="Shape 16">
            <a:extLst>
              <a:ext uri="{FF2B5EF4-FFF2-40B4-BE49-F238E27FC236}">
                <a16:creationId xmlns:a16="http://schemas.microsoft.com/office/drawing/2014/main" id="{E251A9D8-5C4D-7042-8B26-6A52BB94F462}"/>
              </a:ext>
            </a:extLst>
          </p:cNvPr>
          <p:cNvSpPr/>
          <p:nvPr/>
        </p:nvSpPr>
        <p:spPr>
          <a:xfrm>
            <a:off x="4411901" y="4104581"/>
            <a:ext cx="3922769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60" name="Shape 17">
            <a:extLst>
              <a:ext uri="{FF2B5EF4-FFF2-40B4-BE49-F238E27FC236}">
                <a16:creationId xmlns:a16="http://schemas.microsoft.com/office/drawing/2014/main" id="{0DD2A884-33D3-5846-B02B-33C1AC8620B3}"/>
              </a:ext>
            </a:extLst>
          </p:cNvPr>
          <p:cNvSpPr/>
          <p:nvPr/>
        </p:nvSpPr>
        <p:spPr>
          <a:xfrm>
            <a:off x="2315018" y="5138739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61" name="Shape 18">
            <a:extLst>
              <a:ext uri="{FF2B5EF4-FFF2-40B4-BE49-F238E27FC236}">
                <a16:creationId xmlns:a16="http://schemas.microsoft.com/office/drawing/2014/main" id="{426026ED-A8FB-B844-BD7F-BDD66D65674B}"/>
              </a:ext>
            </a:extLst>
          </p:cNvPr>
          <p:cNvSpPr/>
          <p:nvPr/>
        </p:nvSpPr>
        <p:spPr>
          <a:xfrm>
            <a:off x="2315017" y="5398793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62" name="Shape 19">
            <a:extLst>
              <a:ext uri="{FF2B5EF4-FFF2-40B4-BE49-F238E27FC236}">
                <a16:creationId xmlns:a16="http://schemas.microsoft.com/office/drawing/2014/main" id="{F03630EF-9FA0-D04A-BE0E-A6F9FF225385}"/>
              </a:ext>
            </a:extLst>
          </p:cNvPr>
          <p:cNvSpPr/>
          <p:nvPr/>
        </p:nvSpPr>
        <p:spPr>
          <a:xfrm>
            <a:off x="2315018" y="5913055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63" name="Shape 20">
            <a:extLst>
              <a:ext uri="{FF2B5EF4-FFF2-40B4-BE49-F238E27FC236}">
                <a16:creationId xmlns:a16="http://schemas.microsoft.com/office/drawing/2014/main" id="{C723BFBE-597C-C148-B4EE-0B351E625EBF}"/>
              </a:ext>
            </a:extLst>
          </p:cNvPr>
          <p:cNvSpPr/>
          <p:nvPr/>
        </p:nvSpPr>
        <p:spPr>
          <a:xfrm>
            <a:off x="6980639" y="4353104"/>
            <a:ext cx="1348159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64" name="Shape 21">
            <a:extLst>
              <a:ext uri="{FF2B5EF4-FFF2-40B4-BE49-F238E27FC236}">
                <a16:creationId xmlns:a16="http://schemas.microsoft.com/office/drawing/2014/main" id="{459828E7-2CC3-6F4D-BD52-9614E667051F}"/>
              </a:ext>
            </a:extLst>
          </p:cNvPr>
          <p:cNvSpPr/>
          <p:nvPr/>
        </p:nvSpPr>
        <p:spPr>
          <a:xfrm>
            <a:off x="2315018" y="5653002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65" name="Shape 22">
            <a:extLst>
              <a:ext uri="{FF2B5EF4-FFF2-40B4-BE49-F238E27FC236}">
                <a16:creationId xmlns:a16="http://schemas.microsoft.com/office/drawing/2014/main" id="{2B9C6CAC-98FE-994E-8916-59210B1EED82}"/>
              </a:ext>
            </a:extLst>
          </p:cNvPr>
          <p:cNvSpPr/>
          <p:nvPr/>
        </p:nvSpPr>
        <p:spPr>
          <a:xfrm>
            <a:off x="6367027" y="4618778"/>
            <a:ext cx="2761854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67" name="Shape 23">
            <a:extLst>
              <a:ext uri="{FF2B5EF4-FFF2-40B4-BE49-F238E27FC236}">
                <a16:creationId xmlns:a16="http://schemas.microsoft.com/office/drawing/2014/main" id="{15CFE7B0-3BE6-6142-B2B0-86013E67D546}"/>
              </a:ext>
            </a:extLst>
          </p:cNvPr>
          <p:cNvSpPr/>
          <p:nvPr/>
        </p:nvSpPr>
        <p:spPr>
          <a:xfrm>
            <a:off x="2315017" y="4881608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68" name="Shape 22">
            <a:extLst>
              <a:ext uri="{FF2B5EF4-FFF2-40B4-BE49-F238E27FC236}">
                <a16:creationId xmlns:a16="http://schemas.microsoft.com/office/drawing/2014/main" id="{CCB7AB80-8460-CC4A-9EBD-48F2B8D8DFB2}"/>
              </a:ext>
            </a:extLst>
          </p:cNvPr>
          <p:cNvSpPr/>
          <p:nvPr/>
        </p:nvSpPr>
        <p:spPr>
          <a:xfrm>
            <a:off x="2315018" y="6167264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5413781-E14F-CB4D-B86D-8FB03D95B1EF}"/>
              </a:ext>
            </a:extLst>
          </p:cNvPr>
          <p:cNvGrpSpPr/>
          <p:nvPr/>
        </p:nvGrpSpPr>
        <p:grpSpPr>
          <a:xfrm>
            <a:off x="2280260" y="1079307"/>
            <a:ext cx="6582622" cy="320040"/>
            <a:chOff x="1289050" y="0"/>
            <a:chExt cx="6508539" cy="320040"/>
          </a:xfrm>
        </p:grpSpPr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31F90DC4-34A3-A145-AB1A-C09C97CCC7B2}"/>
                </a:ext>
              </a:extLst>
            </p:cNvPr>
            <p:cNvSpPr/>
            <p:nvPr/>
          </p:nvSpPr>
          <p:spPr>
            <a:xfrm>
              <a:off x="6424083" y="0"/>
              <a:ext cx="457200" cy="320040"/>
            </a:xfrm>
            <a:prstGeom prst="roundRect">
              <a:avLst/>
            </a:prstGeom>
            <a:solidFill>
              <a:srgbClr val="C4F8F3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9828DEEB-9DEC-BC41-BB04-0F725319529E}"/>
                </a:ext>
              </a:extLst>
            </p:cNvPr>
            <p:cNvSpPr/>
            <p:nvPr/>
          </p:nvSpPr>
          <p:spPr>
            <a:xfrm>
              <a:off x="3003550" y="0"/>
              <a:ext cx="452966" cy="320040"/>
            </a:xfrm>
            <a:prstGeom prst="roundRect">
              <a:avLst/>
            </a:prstGeom>
            <a:solidFill>
              <a:schemeClr val="accent4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6400F283-9CAE-C843-A704-B795FC8E055A}"/>
                </a:ext>
              </a:extLst>
            </p:cNvPr>
            <p:cNvSpPr/>
            <p:nvPr/>
          </p:nvSpPr>
          <p:spPr>
            <a:xfrm>
              <a:off x="4713816" y="0"/>
              <a:ext cx="452967" cy="320040"/>
            </a:xfrm>
            <a:prstGeom prst="roundRect">
              <a:avLst/>
            </a:prstGeom>
            <a:solidFill>
              <a:srgbClr val="ABD2FF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87DAD5A4-0BA0-1442-83D7-B152C5CF51A7}"/>
                </a:ext>
              </a:extLst>
            </p:cNvPr>
            <p:cNvSpPr/>
            <p:nvPr/>
          </p:nvSpPr>
          <p:spPr>
            <a:xfrm>
              <a:off x="1289050" y="0"/>
              <a:ext cx="457200" cy="32004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13" name="TextBox 1">
              <a:extLst>
                <a:ext uri="{FF2B5EF4-FFF2-40B4-BE49-F238E27FC236}">
                  <a16:creationId xmlns:a16="http://schemas.microsoft.com/office/drawing/2014/main" id="{FAB1ADFC-3521-9047-BEDB-1EFAA9534DFB}"/>
                </a:ext>
              </a:extLst>
            </p:cNvPr>
            <p:cNvSpPr txBox="1"/>
            <p:nvPr/>
          </p:nvSpPr>
          <p:spPr>
            <a:xfrm>
              <a:off x="1771650" y="25652"/>
              <a:ext cx="827406" cy="26520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fr-FR" sz="1100">
                  <a:latin typeface="Century Gothic" panose="020B0502020202020204" pitchFamily="34" charset="0"/>
                </a:rPr>
                <a:t>FLUX 1</a:t>
              </a:r>
            </a:p>
          </p:txBody>
        </p:sp>
        <p:sp>
          <p:nvSpPr>
            <p:cNvPr id="114" name="TextBox 40">
              <a:extLst>
                <a:ext uri="{FF2B5EF4-FFF2-40B4-BE49-F238E27FC236}">
                  <a16:creationId xmlns:a16="http://schemas.microsoft.com/office/drawing/2014/main" id="{B7B4AAB0-CEFF-8142-803B-B719C87FA0B7}"/>
                </a:ext>
              </a:extLst>
            </p:cNvPr>
            <p:cNvSpPr txBox="1"/>
            <p:nvPr/>
          </p:nvSpPr>
          <p:spPr>
            <a:xfrm>
              <a:off x="6970183" y="25652"/>
              <a:ext cx="827406" cy="26520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fr-FR" sz="1100">
                  <a:latin typeface="Century Gothic" panose="020B0502020202020204" pitchFamily="34" charset="0"/>
                </a:rPr>
                <a:t>FLUX 4</a:t>
              </a:r>
            </a:p>
          </p:txBody>
        </p:sp>
        <p:sp>
          <p:nvSpPr>
            <p:cNvPr id="115" name="TextBox 41">
              <a:extLst>
                <a:ext uri="{FF2B5EF4-FFF2-40B4-BE49-F238E27FC236}">
                  <a16:creationId xmlns:a16="http://schemas.microsoft.com/office/drawing/2014/main" id="{7559C27F-7953-2C40-A6F0-B45DFEEFDAFB}"/>
                </a:ext>
              </a:extLst>
            </p:cNvPr>
            <p:cNvSpPr txBox="1"/>
            <p:nvPr/>
          </p:nvSpPr>
          <p:spPr>
            <a:xfrm>
              <a:off x="3503083" y="25652"/>
              <a:ext cx="827406" cy="26520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fr-FR" sz="1100">
                  <a:latin typeface="Century Gothic" panose="020B0502020202020204" pitchFamily="34" charset="0"/>
                </a:rPr>
                <a:t>FLUX 2</a:t>
              </a:r>
            </a:p>
          </p:txBody>
        </p:sp>
        <p:sp>
          <p:nvSpPr>
            <p:cNvPr id="116" name="TextBox 43">
              <a:extLst>
                <a:ext uri="{FF2B5EF4-FFF2-40B4-BE49-F238E27FC236}">
                  <a16:creationId xmlns:a16="http://schemas.microsoft.com/office/drawing/2014/main" id="{64C944A2-3290-0341-90F8-2EC6ADD61718}"/>
                </a:ext>
              </a:extLst>
            </p:cNvPr>
            <p:cNvSpPr txBox="1"/>
            <p:nvPr/>
          </p:nvSpPr>
          <p:spPr>
            <a:xfrm>
              <a:off x="5234517" y="25652"/>
              <a:ext cx="827406" cy="26520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fr-FR" sz="1100">
                  <a:latin typeface="Century Gothic" panose="020B0502020202020204" pitchFamily="34" charset="0"/>
                </a:rPr>
                <a:t>FLUX 3</a:t>
              </a:r>
            </a:p>
          </p:txBody>
        </p:sp>
      </p:grpSp>
      <p:sp>
        <p:nvSpPr>
          <p:cNvPr id="108" name="TextBox 45">
            <a:extLst>
              <a:ext uri="{FF2B5EF4-FFF2-40B4-BE49-F238E27FC236}">
                <a16:creationId xmlns:a16="http://schemas.microsoft.com/office/drawing/2014/main" id="{99DD3121-0EE1-E943-858A-E82D2900DCA7}"/>
              </a:ext>
            </a:extLst>
          </p:cNvPr>
          <p:cNvSpPr txBox="1"/>
          <p:nvPr/>
        </p:nvSpPr>
        <p:spPr>
          <a:xfrm>
            <a:off x="991210" y="1096492"/>
            <a:ext cx="1211742" cy="31239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 sz="1400">
                <a:latin typeface="Century Gothic" panose="020B0502020202020204" pitchFamily="34" charset="0"/>
              </a:rPr>
              <a:t>CLÉ DE FLUX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33BFDEF-B38D-2940-A4EE-BA4BCBE37F69}"/>
              </a:ext>
            </a:extLst>
          </p:cNvPr>
          <p:cNvGrpSpPr/>
          <p:nvPr/>
        </p:nvGrpSpPr>
        <p:grpSpPr>
          <a:xfrm>
            <a:off x="8119858" y="1643489"/>
            <a:ext cx="1760982" cy="4572000"/>
            <a:chOff x="10201566" y="8271934"/>
            <a:chExt cx="1760982" cy="7158104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962BB31-42E1-9D4E-8FCE-637F0A962BE5}"/>
                </a:ext>
              </a:extLst>
            </p:cNvPr>
            <p:cNvCxnSpPr/>
            <p:nvPr/>
          </p:nvCxnSpPr>
          <p:spPr>
            <a:xfrm>
              <a:off x="10201566" y="8271934"/>
              <a:ext cx="0" cy="7158104"/>
            </a:xfrm>
            <a:prstGeom prst="line">
              <a:avLst/>
            </a:prstGeom>
            <a:ln w="34925" cap="rnd">
              <a:solidFill>
                <a:schemeClr val="bg1">
                  <a:lumMod val="50000"/>
                </a:schemeClr>
              </a:solidFill>
              <a:headEnd type="oval"/>
              <a:tailEnd type="oval"/>
            </a:ln>
            <a:effectLst>
              <a:outerShdw blurRad="40000" dist="20000" dir="5400000" rotWithShape="0">
                <a:schemeClr val="tx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Display 118">
              <a:extLst>
                <a:ext uri="{FF2B5EF4-FFF2-40B4-BE49-F238E27FC236}">
                  <a16:creationId xmlns:a16="http://schemas.microsoft.com/office/drawing/2014/main" id="{AEB49B0A-51CA-4848-9BF9-263285577847}"/>
                </a:ext>
              </a:extLst>
            </p:cNvPr>
            <p:cNvSpPr/>
            <p:nvPr/>
          </p:nvSpPr>
          <p:spPr>
            <a:xfrm>
              <a:off x="10214260" y="10554056"/>
              <a:ext cx="1748288" cy="979884"/>
            </a:xfrm>
            <a:prstGeom prst="flowChartDisplay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5715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9144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12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JALON</a:t>
              </a:r>
            </a:p>
            <a:p>
              <a:pPr algn="ctr" rtl="0"/>
              <a:r>
                <a:rPr lang="fr-FR" sz="12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27 mai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88B733C-E0C3-EEC4-425B-39419CFB52C6}"/>
              </a:ext>
            </a:extLst>
          </p:cNvPr>
          <p:cNvSpPr txBox="1"/>
          <p:nvPr/>
        </p:nvSpPr>
        <p:spPr>
          <a:xfrm>
            <a:off x="106131" y="19701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fr-FR" sz="32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EXEMPLE DE MODÈLE</a:t>
            </a: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0" y="6477000"/>
            <a:ext cx="1174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PRÉSENTATION POWERPOINT SUR LE STATUT D’UN PROJET AGILE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E2DC83-8454-9748-944C-CAD0373FC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572583"/>
              </p:ext>
            </p:extLst>
          </p:nvPr>
        </p:nvGraphicFramePr>
        <p:xfrm>
          <a:off x="221972" y="1537993"/>
          <a:ext cx="11744062" cy="4898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321">
                  <a:extLst>
                    <a:ext uri="{9D8B030D-6E8A-4147-A177-3AD203B41FA5}">
                      <a16:colId xmlns:a16="http://schemas.microsoft.com/office/drawing/2014/main" val="655174008"/>
                    </a:ext>
                  </a:extLst>
                </a:gridCol>
                <a:gridCol w="1607323">
                  <a:extLst>
                    <a:ext uri="{9D8B030D-6E8A-4147-A177-3AD203B41FA5}">
                      <a16:colId xmlns:a16="http://schemas.microsoft.com/office/drawing/2014/main" val="37996721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975312296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91567023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225603956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517423547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222631978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099638921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227387677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547077787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2360780514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5168858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859976741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0770523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459679726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047575968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522727625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559668543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563266421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965671004"/>
                    </a:ext>
                  </a:extLst>
                </a:gridCol>
              </a:tblGrid>
              <a:tr h="29515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fr-FR" sz="1050" u="none" strike="noStrike">
                          <a:effectLst/>
                          <a:latin typeface="Century Gothic" panose="020B0502020202020204" pitchFamily="34" charset="0"/>
                        </a:rPr>
                        <a:t>20XX — T3 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fr-FR" sz="1050" u="none" strike="noStrike">
                          <a:effectLst/>
                          <a:latin typeface="Century Gothic" panose="020B0502020202020204" pitchFamily="34" charset="0"/>
                        </a:rPr>
                        <a:t>20XX — T4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fr-FR" sz="1050" u="none" strike="noStrike">
                          <a:effectLst/>
                          <a:latin typeface="Century Gothic" panose="020B0502020202020204" pitchFamily="34" charset="0"/>
                        </a:rPr>
                        <a:t>20XX — T1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fr-FR" sz="1050" u="none" strike="noStrike">
                          <a:effectLst/>
                          <a:latin typeface="Century Gothic" panose="020B0502020202020204" pitchFamily="34" charset="0"/>
                        </a:rPr>
                        <a:t>20XX — T2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fr-FR" sz="1050" u="none" strike="noStrike">
                          <a:effectLst/>
                          <a:latin typeface="Century Gothic" panose="020B0502020202020204" pitchFamily="34" charset="0"/>
                        </a:rPr>
                        <a:t>20XX — T3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fr-FR" sz="1050" u="none" strike="noStrike">
                          <a:effectLst/>
                          <a:latin typeface="Century Gothic" panose="020B0502020202020204" pitchFamily="34" charset="0"/>
                        </a:rPr>
                        <a:t>20XX — T4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655693"/>
                  </a:ext>
                </a:extLst>
              </a:tr>
              <a:tr h="413215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JUIL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AOÛT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SEPT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OCT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NOV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DÉC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JAN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FÉV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MARS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AVR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MAI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JUIN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JUIL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AOÛT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SEPT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OCT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NOV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  <a:latin typeface="Century Gothic" panose="020B0502020202020204" pitchFamily="34" charset="0"/>
                        </a:rPr>
                        <a:t>DÉC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9089"/>
                  </a:ext>
                </a:extLst>
              </a:tr>
              <a:tr h="259735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EXPÉRIENCE UTILISATEUR</a:t>
                      </a:r>
                    </a:p>
                  </a:txBody>
                  <a:tcPr marL="6817" marR="6817" marT="6817" marB="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 spc="-30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Maquette fonctionnelle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98771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Développement du guide de style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5667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Conception des surfaces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957916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Modèles d’UX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186892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Conception des fonctionnalités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7582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Audit d’UX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483141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Test sur site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175176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402746"/>
                  </a:ext>
                </a:extLst>
              </a:tr>
              <a:tr h="259735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ASSURANCE QUALITÉ</a:t>
                      </a:r>
                    </a:p>
                  </a:txBody>
                  <a:tcPr marL="6817" marR="6817" marT="6817" marB="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 spc="-30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Tests de prévisualisation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62884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Assurance qualité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387048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Métriques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859347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Test des écarts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451669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Test d’acceptation par l’utilisateur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352480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522510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534890"/>
                  </a:ext>
                </a:extLst>
              </a:tr>
            </a:tbl>
          </a:graphicData>
        </a:graphic>
      </p:graphicFrame>
      <p:grpSp>
        <p:nvGrpSpPr>
          <p:cNvPr id="49" name="Group 48">
            <a:extLst>
              <a:ext uri="{FF2B5EF4-FFF2-40B4-BE49-F238E27FC236}">
                <a16:creationId xmlns:a16="http://schemas.microsoft.com/office/drawing/2014/main" id="{E449F952-D3FB-074F-86F4-345B19964675}"/>
              </a:ext>
            </a:extLst>
          </p:cNvPr>
          <p:cNvGrpSpPr/>
          <p:nvPr/>
        </p:nvGrpSpPr>
        <p:grpSpPr>
          <a:xfrm>
            <a:off x="8119858" y="1643489"/>
            <a:ext cx="1760982" cy="4572000"/>
            <a:chOff x="10201566" y="8271934"/>
            <a:chExt cx="1760982" cy="7158104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29E293A-2D79-174C-99E2-92B94AF5DE92}"/>
                </a:ext>
              </a:extLst>
            </p:cNvPr>
            <p:cNvCxnSpPr/>
            <p:nvPr/>
          </p:nvCxnSpPr>
          <p:spPr>
            <a:xfrm>
              <a:off x="10201566" y="8271934"/>
              <a:ext cx="0" cy="7158104"/>
            </a:xfrm>
            <a:prstGeom prst="line">
              <a:avLst/>
            </a:prstGeom>
            <a:ln w="34925" cap="rnd">
              <a:solidFill>
                <a:schemeClr val="bg1">
                  <a:lumMod val="50000"/>
                </a:schemeClr>
              </a:solidFill>
              <a:headEnd type="oval"/>
              <a:tailEnd type="oval"/>
            </a:ln>
            <a:effectLst>
              <a:outerShdw blurRad="40000" dist="20000" dir="5400000" rotWithShape="0">
                <a:schemeClr val="tx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Display 104">
              <a:extLst>
                <a:ext uri="{FF2B5EF4-FFF2-40B4-BE49-F238E27FC236}">
                  <a16:creationId xmlns:a16="http://schemas.microsoft.com/office/drawing/2014/main" id="{5B98B656-4C2E-384D-9879-0B6AAA2251F6}"/>
                </a:ext>
              </a:extLst>
            </p:cNvPr>
            <p:cNvSpPr/>
            <p:nvPr/>
          </p:nvSpPr>
          <p:spPr>
            <a:xfrm>
              <a:off x="10214260" y="10354407"/>
              <a:ext cx="1748288" cy="979884"/>
            </a:xfrm>
            <a:prstGeom prst="flowChartDisplay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5715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9144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JALON</a:t>
              </a:r>
            </a:p>
            <a:p>
              <a:pPr algn="ctr" rtl="0"/>
              <a:r>
                <a:rPr lang="fr-FR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27 mai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5413781-E14F-CB4D-B86D-8FB03D95B1EF}"/>
              </a:ext>
            </a:extLst>
          </p:cNvPr>
          <p:cNvGrpSpPr/>
          <p:nvPr/>
        </p:nvGrpSpPr>
        <p:grpSpPr>
          <a:xfrm>
            <a:off x="2280260" y="1079307"/>
            <a:ext cx="6582622" cy="320040"/>
            <a:chOff x="1289050" y="0"/>
            <a:chExt cx="6508539" cy="320040"/>
          </a:xfrm>
        </p:grpSpPr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31F90DC4-34A3-A145-AB1A-C09C97CCC7B2}"/>
                </a:ext>
              </a:extLst>
            </p:cNvPr>
            <p:cNvSpPr/>
            <p:nvPr/>
          </p:nvSpPr>
          <p:spPr>
            <a:xfrm>
              <a:off x="6424083" y="0"/>
              <a:ext cx="457200" cy="320040"/>
            </a:xfrm>
            <a:prstGeom prst="roundRect">
              <a:avLst/>
            </a:prstGeom>
            <a:solidFill>
              <a:srgbClr val="C4F8F3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9828DEEB-9DEC-BC41-BB04-0F725319529E}"/>
                </a:ext>
              </a:extLst>
            </p:cNvPr>
            <p:cNvSpPr/>
            <p:nvPr/>
          </p:nvSpPr>
          <p:spPr>
            <a:xfrm>
              <a:off x="3003550" y="0"/>
              <a:ext cx="452966" cy="320040"/>
            </a:xfrm>
            <a:prstGeom prst="roundRect">
              <a:avLst/>
            </a:prstGeom>
            <a:solidFill>
              <a:schemeClr val="accent4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6400F283-9CAE-C843-A704-B795FC8E055A}"/>
                </a:ext>
              </a:extLst>
            </p:cNvPr>
            <p:cNvSpPr/>
            <p:nvPr/>
          </p:nvSpPr>
          <p:spPr>
            <a:xfrm>
              <a:off x="4713816" y="0"/>
              <a:ext cx="452967" cy="320040"/>
            </a:xfrm>
            <a:prstGeom prst="roundRect">
              <a:avLst/>
            </a:prstGeom>
            <a:solidFill>
              <a:srgbClr val="ABD2FF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87DAD5A4-0BA0-1442-83D7-B152C5CF51A7}"/>
                </a:ext>
              </a:extLst>
            </p:cNvPr>
            <p:cNvSpPr/>
            <p:nvPr/>
          </p:nvSpPr>
          <p:spPr>
            <a:xfrm>
              <a:off x="1289050" y="0"/>
              <a:ext cx="457200" cy="32004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13" name="TextBox 1">
              <a:extLst>
                <a:ext uri="{FF2B5EF4-FFF2-40B4-BE49-F238E27FC236}">
                  <a16:creationId xmlns:a16="http://schemas.microsoft.com/office/drawing/2014/main" id="{FAB1ADFC-3521-9047-BEDB-1EFAA9534DFB}"/>
                </a:ext>
              </a:extLst>
            </p:cNvPr>
            <p:cNvSpPr txBox="1"/>
            <p:nvPr/>
          </p:nvSpPr>
          <p:spPr>
            <a:xfrm>
              <a:off x="1771650" y="25652"/>
              <a:ext cx="827406" cy="26520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fr-FR" sz="1100">
                  <a:latin typeface="Century Gothic" panose="020B0502020202020204" pitchFamily="34" charset="0"/>
                </a:rPr>
                <a:t>FLUX 1</a:t>
              </a:r>
            </a:p>
          </p:txBody>
        </p:sp>
        <p:sp>
          <p:nvSpPr>
            <p:cNvPr id="114" name="TextBox 40">
              <a:extLst>
                <a:ext uri="{FF2B5EF4-FFF2-40B4-BE49-F238E27FC236}">
                  <a16:creationId xmlns:a16="http://schemas.microsoft.com/office/drawing/2014/main" id="{B7B4AAB0-CEFF-8142-803B-B719C87FA0B7}"/>
                </a:ext>
              </a:extLst>
            </p:cNvPr>
            <p:cNvSpPr txBox="1"/>
            <p:nvPr/>
          </p:nvSpPr>
          <p:spPr>
            <a:xfrm>
              <a:off x="6970183" y="25652"/>
              <a:ext cx="827406" cy="26520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fr-FR" sz="1100">
                  <a:latin typeface="Century Gothic" panose="020B0502020202020204" pitchFamily="34" charset="0"/>
                </a:rPr>
                <a:t>FLUX 4</a:t>
              </a:r>
            </a:p>
          </p:txBody>
        </p:sp>
        <p:sp>
          <p:nvSpPr>
            <p:cNvPr id="115" name="TextBox 41">
              <a:extLst>
                <a:ext uri="{FF2B5EF4-FFF2-40B4-BE49-F238E27FC236}">
                  <a16:creationId xmlns:a16="http://schemas.microsoft.com/office/drawing/2014/main" id="{7559C27F-7953-2C40-A6F0-B45DFEEFDAFB}"/>
                </a:ext>
              </a:extLst>
            </p:cNvPr>
            <p:cNvSpPr txBox="1"/>
            <p:nvPr/>
          </p:nvSpPr>
          <p:spPr>
            <a:xfrm>
              <a:off x="3503083" y="25652"/>
              <a:ext cx="827406" cy="26520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fr-FR" sz="1100">
                  <a:latin typeface="Century Gothic" panose="020B0502020202020204" pitchFamily="34" charset="0"/>
                </a:rPr>
                <a:t>FLUX 2</a:t>
              </a:r>
            </a:p>
          </p:txBody>
        </p:sp>
        <p:sp>
          <p:nvSpPr>
            <p:cNvPr id="116" name="TextBox 43">
              <a:extLst>
                <a:ext uri="{FF2B5EF4-FFF2-40B4-BE49-F238E27FC236}">
                  <a16:creationId xmlns:a16="http://schemas.microsoft.com/office/drawing/2014/main" id="{64C944A2-3290-0341-90F8-2EC6ADD61718}"/>
                </a:ext>
              </a:extLst>
            </p:cNvPr>
            <p:cNvSpPr txBox="1"/>
            <p:nvPr/>
          </p:nvSpPr>
          <p:spPr>
            <a:xfrm>
              <a:off x="5234517" y="25652"/>
              <a:ext cx="827406" cy="26520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fr-FR" sz="1100">
                  <a:latin typeface="Century Gothic" panose="020B0502020202020204" pitchFamily="34" charset="0"/>
                </a:rPr>
                <a:t>FLUX 3</a:t>
              </a:r>
            </a:p>
          </p:txBody>
        </p:sp>
      </p:grpSp>
      <p:sp>
        <p:nvSpPr>
          <p:cNvPr id="108" name="TextBox 45">
            <a:extLst>
              <a:ext uri="{FF2B5EF4-FFF2-40B4-BE49-F238E27FC236}">
                <a16:creationId xmlns:a16="http://schemas.microsoft.com/office/drawing/2014/main" id="{99DD3121-0EE1-E943-858A-E82D2900DCA7}"/>
              </a:ext>
            </a:extLst>
          </p:cNvPr>
          <p:cNvSpPr txBox="1"/>
          <p:nvPr/>
        </p:nvSpPr>
        <p:spPr>
          <a:xfrm>
            <a:off x="991210" y="1096492"/>
            <a:ext cx="1211742" cy="31239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 sz="1400">
                <a:latin typeface="Century Gothic" panose="020B0502020202020204" pitchFamily="34" charset="0"/>
              </a:rPr>
              <a:t>CLÉ DE FLUX</a:t>
            </a:r>
          </a:p>
        </p:txBody>
      </p:sp>
      <p:sp>
        <p:nvSpPr>
          <p:cNvPr id="70" name="Shape 17">
            <a:extLst>
              <a:ext uri="{FF2B5EF4-FFF2-40B4-BE49-F238E27FC236}">
                <a16:creationId xmlns:a16="http://schemas.microsoft.com/office/drawing/2014/main" id="{EC6A7902-9072-1142-B46F-17198A4D1B0C}"/>
              </a:ext>
            </a:extLst>
          </p:cNvPr>
          <p:cNvSpPr/>
          <p:nvPr/>
        </p:nvSpPr>
        <p:spPr>
          <a:xfrm>
            <a:off x="2311153" y="2557365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71" name="Shape 18">
            <a:extLst>
              <a:ext uri="{FF2B5EF4-FFF2-40B4-BE49-F238E27FC236}">
                <a16:creationId xmlns:a16="http://schemas.microsoft.com/office/drawing/2014/main" id="{91BEB173-B14C-154D-B16E-21A548D2D7D7}"/>
              </a:ext>
            </a:extLst>
          </p:cNvPr>
          <p:cNvSpPr/>
          <p:nvPr/>
        </p:nvSpPr>
        <p:spPr>
          <a:xfrm>
            <a:off x="2311153" y="2916528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72" name="Shape 19">
            <a:extLst>
              <a:ext uri="{FF2B5EF4-FFF2-40B4-BE49-F238E27FC236}">
                <a16:creationId xmlns:a16="http://schemas.microsoft.com/office/drawing/2014/main" id="{D63ADE92-07BF-6745-98A7-006E5C321AA5}"/>
              </a:ext>
            </a:extLst>
          </p:cNvPr>
          <p:cNvSpPr/>
          <p:nvPr/>
        </p:nvSpPr>
        <p:spPr>
          <a:xfrm>
            <a:off x="2311153" y="3486049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73" name="Shape 21">
            <a:extLst>
              <a:ext uri="{FF2B5EF4-FFF2-40B4-BE49-F238E27FC236}">
                <a16:creationId xmlns:a16="http://schemas.microsoft.com/office/drawing/2014/main" id="{05AB6692-C1F4-B24F-904B-7D192CD26E2D}"/>
              </a:ext>
            </a:extLst>
          </p:cNvPr>
          <p:cNvSpPr/>
          <p:nvPr/>
        </p:nvSpPr>
        <p:spPr>
          <a:xfrm>
            <a:off x="2311153" y="3178253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74" name="Shape 23">
            <a:extLst>
              <a:ext uri="{FF2B5EF4-FFF2-40B4-BE49-F238E27FC236}">
                <a16:creationId xmlns:a16="http://schemas.microsoft.com/office/drawing/2014/main" id="{99E5773D-5AA7-0642-A82D-C4ABDC605014}"/>
              </a:ext>
            </a:extLst>
          </p:cNvPr>
          <p:cNvSpPr/>
          <p:nvPr/>
        </p:nvSpPr>
        <p:spPr>
          <a:xfrm>
            <a:off x="2311153" y="2281184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75" name="Shape 22">
            <a:extLst>
              <a:ext uri="{FF2B5EF4-FFF2-40B4-BE49-F238E27FC236}">
                <a16:creationId xmlns:a16="http://schemas.microsoft.com/office/drawing/2014/main" id="{5B040849-91BA-4C47-92F8-E3942C6DAE8D}"/>
              </a:ext>
            </a:extLst>
          </p:cNvPr>
          <p:cNvSpPr/>
          <p:nvPr/>
        </p:nvSpPr>
        <p:spPr>
          <a:xfrm>
            <a:off x="2311153" y="3759072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76" name="Shape 17">
            <a:extLst>
              <a:ext uri="{FF2B5EF4-FFF2-40B4-BE49-F238E27FC236}">
                <a16:creationId xmlns:a16="http://schemas.microsoft.com/office/drawing/2014/main" id="{04C3B766-618D-D64B-9B41-4670D0321B4B}"/>
              </a:ext>
            </a:extLst>
          </p:cNvPr>
          <p:cNvSpPr/>
          <p:nvPr/>
        </p:nvSpPr>
        <p:spPr>
          <a:xfrm>
            <a:off x="2311153" y="4279448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77" name="Shape 18">
            <a:extLst>
              <a:ext uri="{FF2B5EF4-FFF2-40B4-BE49-F238E27FC236}">
                <a16:creationId xmlns:a16="http://schemas.microsoft.com/office/drawing/2014/main" id="{9D7FC776-E7FA-9F42-BDE7-954E471C0B32}"/>
              </a:ext>
            </a:extLst>
          </p:cNvPr>
          <p:cNvSpPr/>
          <p:nvPr/>
        </p:nvSpPr>
        <p:spPr>
          <a:xfrm>
            <a:off x="2311153" y="4549974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78" name="Shape 19">
            <a:extLst>
              <a:ext uri="{FF2B5EF4-FFF2-40B4-BE49-F238E27FC236}">
                <a16:creationId xmlns:a16="http://schemas.microsoft.com/office/drawing/2014/main" id="{927E48AE-B570-2141-9CC3-0ED5CF920BBD}"/>
              </a:ext>
            </a:extLst>
          </p:cNvPr>
          <p:cNvSpPr/>
          <p:nvPr/>
        </p:nvSpPr>
        <p:spPr>
          <a:xfrm>
            <a:off x="2311153" y="5064336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79" name="Shape 21">
            <a:extLst>
              <a:ext uri="{FF2B5EF4-FFF2-40B4-BE49-F238E27FC236}">
                <a16:creationId xmlns:a16="http://schemas.microsoft.com/office/drawing/2014/main" id="{3AA61EC1-5A8B-6049-8AF3-252521BE1972}"/>
              </a:ext>
            </a:extLst>
          </p:cNvPr>
          <p:cNvSpPr/>
          <p:nvPr/>
        </p:nvSpPr>
        <p:spPr>
          <a:xfrm>
            <a:off x="2311153" y="4820500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80" name="Shape 23">
            <a:extLst>
              <a:ext uri="{FF2B5EF4-FFF2-40B4-BE49-F238E27FC236}">
                <a16:creationId xmlns:a16="http://schemas.microsoft.com/office/drawing/2014/main" id="{E9FA7DA7-B522-1942-90D7-4059014EBB27}"/>
              </a:ext>
            </a:extLst>
          </p:cNvPr>
          <p:cNvSpPr/>
          <p:nvPr/>
        </p:nvSpPr>
        <p:spPr>
          <a:xfrm>
            <a:off x="2311153" y="4029014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81" name="Shape 22">
            <a:extLst>
              <a:ext uri="{FF2B5EF4-FFF2-40B4-BE49-F238E27FC236}">
                <a16:creationId xmlns:a16="http://schemas.microsoft.com/office/drawing/2014/main" id="{C63AECC4-C276-0841-92CE-63559CC6765D}"/>
              </a:ext>
            </a:extLst>
          </p:cNvPr>
          <p:cNvSpPr/>
          <p:nvPr/>
        </p:nvSpPr>
        <p:spPr>
          <a:xfrm>
            <a:off x="2311153" y="5341624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83" name="Shape 19">
            <a:extLst>
              <a:ext uri="{FF2B5EF4-FFF2-40B4-BE49-F238E27FC236}">
                <a16:creationId xmlns:a16="http://schemas.microsoft.com/office/drawing/2014/main" id="{1B88CAC1-F466-364C-AD33-93C37402552C}"/>
              </a:ext>
            </a:extLst>
          </p:cNvPr>
          <p:cNvSpPr/>
          <p:nvPr/>
        </p:nvSpPr>
        <p:spPr>
          <a:xfrm>
            <a:off x="2311153" y="5638201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84" name="Shape 22">
            <a:extLst>
              <a:ext uri="{FF2B5EF4-FFF2-40B4-BE49-F238E27FC236}">
                <a16:creationId xmlns:a16="http://schemas.microsoft.com/office/drawing/2014/main" id="{46F41D01-8820-9441-BBBA-18830EC4BB9D}"/>
              </a:ext>
            </a:extLst>
          </p:cNvPr>
          <p:cNvSpPr/>
          <p:nvPr/>
        </p:nvSpPr>
        <p:spPr>
          <a:xfrm>
            <a:off x="2311153" y="5941128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85" name="Shape 23">
            <a:extLst>
              <a:ext uri="{FF2B5EF4-FFF2-40B4-BE49-F238E27FC236}">
                <a16:creationId xmlns:a16="http://schemas.microsoft.com/office/drawing/2014/main" id="{05F3D38A-1AAC-954D-A06C-72C9376C734D}"/>
              </a:ext>
            </a:extLst>
          </p:cNvPr>
          <p:cNvSpPr/>
          <p:nvPr/>
        </p:nvSpPr>
        <p:spPr>
          <a:xfrm>
            <a:off x="2311153" y="6204609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A4295B-D527-293F-8D62-7F9791CFBED5}"/>
              </a:ext>
            </a:extLst>
          </p:cNvPr>
          <p:cNvSpPr txBox="1"/>
          <p:nvPr/>
        </p:nvSpPr>
        <p:spPr>
          <a:xfrm>
            <a:off x="106131" y="19701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fr-FR" sz="32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411194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stract diamond pattern background">
            <a:extLst>
              <a:ext uri="{FF2B5EF4-FFF2-40B4-BE49-F238E27FC236}">
                <a16:creationId xmlns:a16="http://schemas.microsoft.com/office/drawing/2014/main" id="{215E8673-8C1D-1AC4-0070-B32DA8BFE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9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908FEA-3453-5840-A648-2570EEA8E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91790"/>
              </p:ext>
            </p:extLst>
          </p:nvPr>
        </p:nvGraphicFramePr>
        <p:xfrm>
          <a:off x="473710" y="497304"/>
          <a:ext cx="11230609" cy="5394960"/>
        </p:xfrm>
        <a:graphic>
          <a:graphicData uri="http://schemas.openxmlformats.org/drawingml/2006/table">
            <a:tbl>
              <a:tblPr>
                <a:effectLst>
                  <a:outerShdw blurRad="114300" dist="88900" dir="8100000" algn="tr" rotWithShape="0">
                    <a:schemeClr val="bg1">
                      <a:lumMod val="50000"/>
                      <a:alpha val="40000"/>
                    </a:scheme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1230609">
                  <a:extLst>
                    <a:ext uri="{9D8B030D-6E8A-4147-A177-3AD203B41FA5}">
                      <a16:colId xmlns:a16="http://schemas.microsoft.com/office/drawing/2014/main" val="155532388"/>
                    </a:ext>
                  </a:extLst>
                </a:gridCol>
              </a:tblGrid>
              <a:tr h="53949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Saisir du texte</a:t>
                      </a:r>
                    </a:p>
                  </a:txBody>
                  <a:tcPr marL="274320" marR="274320" marT="182880"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49000"/>
                          </a:schemeClr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4664546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COMMENTAIRES</a:t>
            </a:r>
          </a:p>
        </p:txBody>
      </p:sp>
    </p:spTree>
    <p:extLst>
      <p:ext uri="{BB962C8B-B14F-4D97-AF65-F5344CB8AC3E}">
        <p14:creationId xmlns:p14="http://schemas.microsoft.com/office/powerpoint/2010/main" val="82252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Smartsheet sur le site web sont fournis à titre de référence uniquement. Bien que nous nous efforcions de maintenir les informations à jour et exactes,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Scrum-Product-Roadmap-Template_PowerPoint" id="{CA023635-0FE3-D447-AE5F-B9A7899BC3F3}" vid="{D2EC3121-5B6E-CB43-98C4-78CDB5BFCB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IC-Scrum-Product-Roadmap-Template_PowerPoint</Template>
  <TotalTime>20</TotalTime>
  <Words>953</Words>
  <Application>Microsoft Office PowerPoint</Application>
  <PresentationFormat>Widescreen</PresentationFormat>
  <Paragraphs>705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Alisa lin</cp:lastModifiedBy>
  <cp:revision>5</cp:revision>
  <dcterms:created xsi:type="dcterms:W3CDTF">2021-07-12T17:22:22Z</dcterms:created>
  <dcterms:modified xsi:type="dcterms:W3CDTF">2024-03-15T10:52:11Z</dcterms:modified>
</cp:coreProperties>
</file>