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354" r:id="rId2"/>
    <p:sldId id="356" r:id="rId3"/>
    <p:sldId id="316" r:id="rId4"/>
    <p:sldId id="349" r:id="rId5"/>
    <p:sldId id="353" r:id="rId6"/>
    <p:sldId id="351" r:id="rId7"/>
    <p:sldId id="342" r:id="rId8"/>
    <p:sldId id="337" r:id="rId9"/>
    <p:sldId id="352" r:id="rId10"/>
    <p:sldId id="2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3731C3-FC43-43FE-9B34-ABA228213640}" v="33" dt="2023-09-24T18:25:11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86447"/>
  </p:normalViewPr>
  <p:slideViewPr>
    <p:cSldViewPr snapToGrid="0" snapToObjects="1">
      <p:cViewPr varScale="1">
        <p:scale>
          <a:sx n="77" d="100"/>
          <a:sy n="77" d="100"/>
        </p:scale>
        <p:origin x="76" y="1636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10" Type="http://schemas.openxmlformats.org/officeDocument/2006/relationships/slide" Target="slides/slide10.xml"/><Relationship Id="rId4" Type="http://schemas.openxmlformats.org/officeDocument/2006/relationships/slide" Target="slides/slide4.xml"/><Relationship Id="rId9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33731C3-FC43-43FE-9B34-ABA228213640}"/>
    <pc:docChg chg="undo custSel addSld delSld modSld">
      <pc:chgData name="Bess Dunlevy" userId="dd4b9a8537dbe9d0" providerId="LiveId" clId="{A33731C3-FC43-43FE-9B34-ABA228213640}" dt="2023-09-24T18:24:48.881" v="535"/>
      <pc:docMkLst>
        <pc:docMk/>
      </pc:docMkLst>
      <pc:sldChg chg="del">
        <pc:chgData name="Bess Dunlevy" userId="dd4b9a8537dbe9d0" providerId="LiveId" clId="{A33731C3-FC43-43FE-9B34-ABA228213640}" dt="2023-09-24T18:13:30.361" v="65" actId="47"/>
        <pc:sldMkLst>
          <pc:docMk/>
          <pc:sldMk cId="1750150145" sldId="258"/>
        </pc:sldMkLst>
      </pc:sldChg>
      <pc:sldChg chg="setBg">
        <pc:chgData name="Bess Dunlevy" userId="dd4b9a8537dbe9d0" providerId="LiveId" clId="{A33731C3-FC43-43FE-9B34-ABA228213640}" dt="2023-09-24T18:24:48.881" v="535"/>
        <pc:sldMkLst>
          <pc:docMk/>
          <pc:sldMk cId="2929323684" sldId="295"/>
        </pc:sldMkLst>
      </pc:sldChg>
      <pc:sldChg chg="del">
        <pc:chgData name="Bess Dunlevy" userId="dd4b9a8537dbe9d0" providerId="LiveId" clId="{A33731C3-FC43-43FE-9B34-ABA228213640}" dt="2023-09-24T18:15:18.949" v="310" actId="47"/>
        <pc:sldMkLst>
          <pc:docMk/>
          <pc:sldMk cId="1599595947" sldId="309"/>
        </pc:sldMkLst>
      </pc:sldChg>
      <pc:sldChg chg="addSp delSp modSp mod setBg">
        <pc:chgData name="Bess Dunlevy" userId="dd4b9a8537dbe9d0" providerId="LiveId" clId="{A33731C3-FC43-43FE-9B34-ABA228213640}" dt="2023-09-24T18:16:00.506" v="336"/>
        <pc:sldMkLst>
          <pc:docMk/>
          <pc:sldMk cId="1521696607" sldId="316"/>
        </pc:sldMkLst>
        <pc:spChg chg="add mod">
          <ac:chgData name="Bess Dunlevy" userId="dd4b9a8537dbe9d0" providerId="LiveId" clId="{A33731C3-FC43-43FE-9B34-ABA228213640}" dt="2023-09-24T18:15:46.408" v="333" actId="20577"/>
          <ac:spMkLst>
            <pc:docMk/>
            <pc:sldMk cId="1521696607" sldId="316"/>
            <ac:spMk id="3" creationId="{608D576C-4415-1C08-18E1-F51DBB59601C}"/>
          </ac:spMkLst>
        </pc:spChg>
        <pc:spChg chg="del">
          <ac:chgData name="Bess Dunlevy" userId="dd4b9a8537dbe9d0" providerId="LiveId" clId="{A33731C3-FC43-43FE-9B34-ABA228213640}" dt="2023-09-24T18:15:34.358" v="311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5:34.964" v="3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5:49.878" v="334" actId="1076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3:24.714" v="509" actId="1076"/>
        <pc:sldMkLst>
          <pc:docMk/>
          <pc:sldMk cId="439307104" sldId="337"/>
        </pc:sldMkLst>
        <pc:spChg chg="add mod">
          <ac:chgData name="Bess Dunlevy" userId="dd4b9a8537dbe9d0" providerId="LiveId" clId="{A33731C3-FC43-43FE-9B34-ABA228213640}" dt="2023-09-24T18:22:53.939" v="501" actId="20577"/>
          <ac:spMkLst>
            <pc:docMk/>
            <pc:sldMk cId="439307104" sldId="337"/>
            <ac:spMk id="2" creationId="{3B3B7646-FB8B-618A-CF8C-0B70D4FF6BDD}"/>
          </ac:spMkLst>
        </pc:spChg>
        <pc:spChg chg="del">
          <ac:chgData name="Bess Dunlevy" userId="dd4b9a8537dbe9d0" providerId="LiveId" clId="{A33731C3-FC43-43FE-9B34-ABA228213640}" dt="2023-09-24T18:22:12.680" v="476" actId="478"/>
          <ac:spMkLst>
            <pc:docMk/>
            <pc:sldMk cId="439307104" sldId="337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2:16.352" v="477" actId="478"/>
          <ac:spMkLst>
            <pc:docMk/>
            <pc:sldMk cId="439307104" sldId="337"/>
            <ac:spMk id="8" creationId="{00000000-0000-0000-0000-000000000000}"/>
          </ac:spMkLst>
        </pc:spChg>
        <pc:spChg chg="mod">
          <ac:chgData name="Bess Dunlevy" userId="dd4b9a8537dbe9d0" providerId="LiveId" clId="{A33731C3-FC43-43FE-9B34-ABA228213640}" dt="2023-09-24T18:23:24.714" v="509" actId="1076"/>
          <ac:spMkLst>
            <pc:docMk/>
            <pc:sldMk cId="439307104" sldId="337"/>
            <ac:spMk id="9" creationId="{32D1C10B-D0CA-D94B-943E-0E22FA55896E}"/>
          </ac:spMkLst>
        </pc:spChg>
        <pc:graphicFrameChg chg="mod">
          <ac:chgData name="Bess Dunlevy" userId="dd4b9a8537dbe9d0" providerId="LiveId" clId="{A33731C3-FC43-43FE-9B34-ABA228213640}" dt="2023-09-24T18:23:21.617" v="508" actId="14100"/>
          <ac:graphicFrameMkLst>
            <pc:docMk/>
            <pc:sldMk cId="439307104" sldId="337"/>
            <ac:graphicFrameMk id="5" creationId="{E132E569-F8CA-E54F-BCAC-077A58435970}"/>
          </ac:graphicFrameMkLst>
        </pc:graphicFrameChg>
        <pc:graphicFrameChg chg="mod">
          <ac:chgData name="Bess Dunlevy" userId="dd4b9a8537dbe9d0" providerId="LiveId" clId="{A33731C3-FC43-43FE-9B34-ABA228213640}" dt="2023-09-24T18:23:08.063" v="504" actId="14100"/>
          <ac:graphicFrameMkLst>
            <pc:docMk/>
            <pc:sldMk cId="439307104" sldId="337"/>
            <ac:graphicFrameMk id="6" creationId="{E87E6ADF-DFBB-9248-90F2-44A25809308E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1:57.259" v="475"/>
        <pc:sldMkLst>
          <pc:docMk/>
          <pc:sldMk cId="2678152836" sldId="342"/>
        </pc:sldMkLst>
        <pc:spChg chg="add mod">
          <ac:chgData name="Bess Dunlevy" userId="dd4b9a8537dbe9d0" providerId="LiveId" clId="{A33731C3-FC43-43FE-9B34-ABA228213640}" dt="2023-09-24T18:21:18.816" v="456" actId="20577"/>
          <ac:spMkLst>
            <pc:docMk/>
            <pc:sldMk cId="2678152836" sldId="342"/>
            <ac:spMk id="3" creationId="{F9536101-3337-91BE-7969-82C06D257CFD}"/>
          </ac:spMkLst>
        </pc:spChg>
        <pc:spChg chg="add mod">
          <ac:chgData name="Bess Dunlevy" userId="dd4b9a8537dbe9d0" providerId="LiveId" clId="{A33731C3-FC43-43FE-9B34-ABA228213640}" dt="2023-09-24T18:21:45.492" v="473" actId="20577"/>
          <ac:spMkLst>
            <pc:docMk/>
            <pc:sldMk cId="2678152836" sldId="342"/>
            <ac:spMk id="4" creationId="{3F1AB52B-EE04-BB5B-1B00-60A1DFE68820}"/>
          </ac:spMkLst>
        </pc:spChg>
        <pc:spChg chg="mod">
          <ac:chgData name="Bess Dunlevy" userId="dd4b9a8537dbe9d0" providerId="LiveId" clId="{A33731C3-FC43-43FE-9B34-ABA228213640}" dt="2023-09-24T18:21:48.336" v="474" actId="20577"/>
          <ac:spMkLst>
            <pc:docMk/>
            <pc:sldMk cId="2678152836" sldId="342"/>
            <ac:spMk id="5" creationId="{708D6937-B4CB-734D-A59F-CC81741556E4}"/>
          </ac:spMkLst>
        </pc:spChg>
        <pc:spChg chg="del">
          <ac:chgData name="Bess Dunlevy" userId="dd4b9a8537dbe9d0" providerId="LiveId" clId="{A33731C3-FC43-43FE-9B34-ABA228213640}" dt="2023-09-24T18:20:42.013" v="424" actId="478"/>
          <ac:spMkLst>
            <pc:docMk/>
            <pc:sldMk cId="2678152836" sldId="34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0:43.173" v="425" actId="478"/>
          <ac:spMkLst>
            <pc:docMk/>
            <pc:sldMk cId="2678152836" sldId="342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1:29.516" v="459" actId="14100"/>
          <ac:graphicFrameMkLst>
            <pc:docMk/>
            <pc:sldMk cId="2678152836" sldId="342"/>
            <ac:graphicFrameMk id="2" creationId="{E1EA4EDD-BEEA-6743-9EB8-8F586D7D0F8A}"/>
          </ac:graphicFrameMkLst>
        </pc:graphicFrameChg>
        <pc:graphicFrameChg chg="mod">
          <ac:chgData name="Bess Dunlevy" userId="dd4b9a8537dbe9d0" providerId="LiveId" clId="{A33731C3-FC43-43FE-9B34-ABA228213640}" dt="2023-09-24T18:21:23.299" v="457" actId="14100"/>
          <ac:graphicFrameMkLst>
            <pc:docMk/>
            <pc:sldMk cId="2678152836" sldId="342"/>
            <ac:graphicFrameMk id="6" creationId="{3CA01BC8-751F-E144-B2A8-AA6AF7AC30D7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17:33.392" v="363" actId="16037"/>
        <pc:sldMkLst>
          <pc:docMk/>
          <pc:sldMk cId="3424029325" sldId="349"/>
        </pc:sldMkLst>
        <pc:spChg chg="add mod">
          <ac:chgData name="Bess Dunlevy" userId="dd4b9a8537dbe9d0" providerId="LiveId" clId="{A33731C3-FC43-43FE-9B34-ABA228213640}" dt="2023-09-24T18:16:55.836" v="360" actId="20577"/>
          <ac:spMkLst>
            <pc:docMk/>
            <pc:sldMk cId="3424029325" sldId="349"/>
            <ac:spMk id="3" creationId="{53F0ED5F-6828-EB3E-E320-4913EF120E0C}"/>
          </ac:spMkLst>
        </pc:spChg>
        <pc:spChg chg="del">
          <ac:chgData name="Bess Dunlevy" userId="dd4b9a8537dbe9d0" providerId="LiveId" clId="{A33731C3-FC43-43FE-9B34-ABA228213640}" dt="2023-09-24T18:16:36.442" v="340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6:37.706" v="341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7:33.392" v="363" actId="16037"/>
          <ac:graphicFrameMkLst>
            <pc:docMk/>
            <pc:sldMk cId="3424029325" sldId="349"/>
            <ac:graphicFrameMk id="2" creationId="{B0C6BBAC-887C-CB4C-8B5D-B2106F18D00A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0:15.803" v="423" actId="14100"/>
        <pc:sldMkLst>
          <pc:docMk/>
          <pc:sldMk cId="6390526" sldId="351"/>
        </pc:sldMkLst>
        <pc:spChg chg="add mod">
          <ac:chgData name="Bess Dunlevy" userId="dd4b9a8537dbe9d0" providerId="LiveId" clId="{A33731C3-FC43-43FE-9B34-ABA228213640}" dt="2023-09-24T18:19:55.262" v="421" actId="20577"/>
          <ac:spMkLst>
            <pc:docMk/>
            <pc:sldMk cId="6390526" sldId="351"/>
            <ac:spMk id="3" creationId="{555EA45F-25D5-02B6-679C-0AEF4D2A9194}"/>
          </ac:spMkLst>
        </pc:spChg>
        <pc:spChg chg="del">
          <ac:chgData name="Bess Dunlevy" userId="dd4b9a8537dbe9d0" providerId="LiveId" clId="{A33731C3-FC43-43FE-9B34-ABA228213640}" dt="2023-09-24T18:19:34.181" v="399" actId="478"/>
          <ac:spMkLst>
            <pc:docMk/>
            <pc:sldMk cId="6390526" sldId="351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9:35.315" v="400" actId="478"/>
          <ac:spMkLst>
            <pc:docMk/>
            <pc:sldMk cId="6390526" sldId="351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20:15.803" v="423" actId="14100"/>
          <ac:graphicFrameMkLst>
            <pc:docMk/>
            <pc:sldMk cId="6390526" sldId="351"/>
            <ac:graphicFrameMk id="2" creationId="{15F335FF-EF70-B441-AA1A-82E2F2698B8D}"/>
          </ac:graphicFrameMkLst>
        </pc:graphicFrameChg>
      </pc:sldChg>
      <pc:sldChg chg="addSp delSp modSp mod setBg">
        <pc:chgData name="Bess Dunlevy" userId="dd4b9a8537dbe9d0" providerId="LiveId" clId="{A33731C3-FC43-43FE-9B34-ABA228213640}" dt="2023-09-24T18:24:39.550" v="534" actId="167"/>
        <pc:sldMkLst>
          <pc:docMk/>
          <pc:sldMk cId="822524391" sldId="352"/>
        </pc:sldMkLst>
        <pc:spChg chg="add mod">
          <ac:chgData name="Bess Dunlevy" userId="dd4b9a8537dbe9d0" providerId="LiveId" clId="{A33731C3-FC43-43FE-9B34-ABA228213640}" dt="2023-09-24T18:23:58.850" v="528" actId="20577"/>
          <ac:spMkLst>
            <pc:docMk/>
            <pc:sldMk cId="822524391" sldId="352"/>
            <ac:spMk id="3" creationId="{15EBA368-826A-6CB9-03D9-1AA447684A61}"/>
          </ac:spMkLst>
        </pc:spChg>
        <pc:spChg chg="del">
          <ac:chgData name="Bess Dunlevy" userId="dd4b9a8537dbe9d0" providerId="LiveId" clId="{A33731C3-FC43-43FE-9B34-ABA228213640}" dt="2023-09-24T18:23:34.287" v="51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23:36.624" v="51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A33731C3-FC43-43FE-9B34-ABA228213640}" dt="2023-09-24T18:24:16.937" v="531" actId="207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A33731C3-FC43-43FE-9B34-ABA228213640}" dt="2023-09-24T18:24:39.550" v="534" actId="167"/>
          <ac:picMkLst>
            <pc:docMk/>
            <pc:sldMk cId="822524391" sldId="352"/>
            <ac:picMk id="4" creationId="{4AEB5708-BEDE-97D2-2FF0-89B418DE33AD}"/>
          </ac:picMkLst>
        </pc:picChg>
      </pc:sldChg>
      <pc:sldChg chg="addSp delSp modSp mod setBg">
        <pc:chgData name="Bess Dunlevy" userId="dd4b9a8537dbe9d0" providerId="LiveId" clId="{A33731C3-FC43-43FE-9B34-ABA228213640}" dt="2023-09-24T18:18:54.828" v="398" actId="1076"/>
        <pc:sldMkLst>
          <pc:docMk/>
          <pc:sldMk cId="4143605091" sldId="353"/>
        </pc:sldMkLst>
        <pc:spChg chg="add mod">
          <ac:chgData name="Bess Dunlevy" userId="dd4b9a8537dbe9d0" providerId="LiveId" clId="{A33731C3-FC43-43FE-9B34-ABA228213640}" dt="2023-09-24T18:18:13.005" v="389" actId="20577"/>
          <ac:spMkLst>
            <pc:docMk/>
            <pc:sldMk cId="4143605091" sldId="353"/>
            <ac:spMk id="2" creationId="{AE63E4DC-0922-4F71-5594-832EB371E598}"/>
          </ac:spMkLst>
        </pc:spChg>
        <pc:spChg chg="del mod">
          <ac:chgData name="Bess Dunlevy" userId="dd4b9a8537dbe9d0" providerId="LiveId" clId="{A33731C3-FC43-43FE-9B34-ABA228213640}" dt="2023-09-24T18:17:48.295" v="365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A33731C3-FC43-43FE-9B34-ABA228213640}" dt="2023-09-24T18:17:49.513" v="366" actId="478"/>
          <ac:spMkLst>
            <pc:docMk/>
            <pc:sldMk cId="4143605091" sldId="353"/>
            <ac:spMk id="8" creationId="{00000000-0000-0000-0000-000000000000}"/>
          </ac:spMkLst>
        </pc:spChg>
        <pc:graphicFrameChg chg="mod">
          <ac:chgData name="Bess Dunlevy" userId="dd4b9a8537dbe9d0" providerId="LiveId" clId="{A33731C3-FC43-43FE-9B34-ABA228213640}" dt="2023-09-24T18:18:54.828" v="398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picChg chg="add mod ord">
          <ac:chgData name="Bess Dunlevy" userId="dd4b9a8537dbe9d0" providerId="LiveId" clId="{A33731C3-FC43-43FE-9B34-ABA228213640}" dt="2023-09-24T18:18:31.778" v="394" actId="1076"/>
          <ac:picMkLst>
            <pc:docMk/>
            <pc:sldMk cId="4143605091" sldId="353"/>
            <ac:picMk id="4" creationId="{5CDACF3D-6CF2-4D36-CDA6-6D968BB79444}"/>
          </ac:picMkLst>
        </pc:picChg>
      </pc:sldChg>
      <pc:sldChg chg="modSp add mod">
        <pc:chgData name="Bess Dunlevy" userId="dd4b9a8537dbe9d0" providerId="LiveId" clId="{A33731C3-FC43-43FE-9B34-ABA228213640}" dt="2023-09-24T18:13:22.359" v="64" actId="20577"/>
        <pc:sldMkLst>
          <pc:docMk/>
          <pc:sldMk cId="2118180203" sldId="354"/>
        </pc:sldMkLst>
        <pc:spChg chg="mod">
          <ac:chgData name="Bess Dunlevy" userId="dd4b9a8537dbe9d0" providerId="LiveId" clId="{A33731C3-FC43-43FE-9B34-ABA228213640}" dt="2023-09-24T18:13:22.359" v="64" actId="20577"/>
          <ac:spMkLst>
            <pc:docMk/>
            <pc:sldMk cId="2118180203" sldId="354"/>
            <ac:spMk id="11" creationId="{D25B69A5-3B0C-C540-8CC8-9794435EA004}"/>
          </ac:spMkLst>
        </pc:spChg>
      </pc:sldChg>
      <pc:sldChg chg="addSp modSp add mod setBg">
        <pc:chgData name="Bess Dunlevy" userId="dd4b9a8537dbe9d0" providerId="LiveId" clId="{A33731C3-FC43-43FE-9B34-ABA228213640}" dt="2023-09-24T18:16:19.875" v="339" actId="1076"/>
        <pc:sldMkLst>
          <pc:docMk/>
          <pc:sldMk cId="1179924037" sldId="356"/>
        </pc:sldMkLst>
        <pc:spChg chg="add mod">
          <ac:chgData name="Bess Dunlevy" userId="dd4b9a8537dbe9d0" providerId="LiveId" clId="{A33731C3-FC43-43FE-9B34-ABA228213640}" dt="2023-09-24T18:15:03.470" v="297" actId="20577"/>
          <ac:spMkLst>
            <pc:docMk/>
            <pc:sldMk cId="1179924037" sldId="356"/>
            <ac:spMk id="4" creationId="{EAD1AFFF-96FB-EE1B-E1AE-C5F5181E5051}"/>
          </ac:spMkLst>
        </pc:spChg>
        <pc:spChg chg="add mod">
          <ac:chgData name="Bess Dunlevy" userId="dd4b9a8537dbe9d0" providerId="LiveId" clId="{A33731C3-FC43-43FE-9B34-ABA228213640}" dt="2023-09-24T18:14:59.310" v="279" actId="20577"/>
          <ac:spMkLst>
            <pc:docMk/>
            <pc:sldMk cId="1179924037" sldId="356"/>
            <ac:spMk id="8" creationId="{420A6481-DD13-671C-0BE6-207AC799BCBF}"/>
          </ac:spMkLst>
        </pc:spChg>
        <pc:spChg chg="mod">
          <ac:chgData name="Bess Dunlevy" userId="dd4b9a8537dbe9d0" providerId="LiveId" clId="{A33731C3-FC43-43FE-9B34-ABA228213640}" dt="2023-09-24T18:13:53.614" v="124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A33731C3-FC43-43FE-9B34-ABA228213640}" dt="2023-09-24T18:14:05.020" v="155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A33731C3-FC43-43FE-9B34-ABA228213640}" dt="2023-09-24T18:14:10.477" v="17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A33731C3-FC43-43FE-9B34-ABA228213640}" dt="2023-09-24T18:14:18.619" v="190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A33731C3-FC43-43FE-9B34-ABA228213640}" dt="2023-09-24T18:14:39.103" v="247" actId="14100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A33731C3-FC43-43FE-9B34-ABA228213640}" dt="2023-09-24T18:14:49.515" v="275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A33731C3-FC43-43FE-9B34-ABA228213640}" dt="2023-09-24T18:14:52.529" v="276" actId="1076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A33731C3-FC43-43FE-9B34-ABA228213640}" dt="2023-09-24T18:14:27.512" v="220" actId="20577"/>
          <ac:spMkLst>
            <pc:docMk/>
            <pc:sldMk cId="1179924037" sldId="356"/>
            <ac:spMk id="65" creationId="{DCAE84B5-A598-8941-B4AD-51887AC426D8}"/>
          </ac:spMkLst>
        </pc:spChg>
        <pc:picChg chg="mod">
          <ac:chgData name="Bess Dunlevy" userId="dd4b9a8537dbe9d0" providerId="LiveId" clId="{A33731C3-FC43-43FE-9B34-ABA228213640}" dt="2023-09-24T18:16:19.875" v="339" actId="1076"/>
          <ac:picMkLst>
            <pc:docMk/>
            <pc:sldMk cId="1179924037" sldId="356"/>
            <ac:picMk id="2" creationId="{9865536C-CEB6-11E7-2232-BCFB5CE0733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FIN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45879</c:v>
                </c:pt>
                <c:pt idx="2">
                  <c:v>46082</c:v>
                </c:pt>
                <c:pt idx="3">
                  <c:v>45873</c:v>
                </c:pt>
                <c:pt idx="4">
                  <c:v>45962</c:v>
                </c:pt>
                <c:pt idx="5">
                  <c:v>46042</c:v>
                </c:pt>
                <c:pt idx="6">
                  <c:v>45931</c:v>
                </c:pt>
                <c:pt idx="7">
                  <c:v>45899</c:v>
                </c:pt>
                <c:pt idx="8">
                  <c:v>46001</c:v>
                </c:pt>
                <c:pt idx="9">
                  <c:v>45976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DÉBUT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45830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45962</c:v>
                </c:pt>
                <c:pt idx="12">
                  <c:v>45971</c:v>
                </c:pt>
                <c:pt idx="13">
                  <c:v>45992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Sheet1!$D$1</c:f>
              <c:strCache>
                <c:ptCount val="1"/>
                <c:pt idx="0">
                  <c:v>NB de JOURS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0">
                  <c:v>57</c:v>
                </c:pt>
                <c:pt idx="1">
                  <c:v>92</c:v>
                </c:pt>
                <c:pt idx="2">
                  <c:v>264</c:v>
                </c:pt>
                <c:pt idx="3">
                  <c:v>43</c:v>
                </c:pt>
                <c:pt idx="4">
                  <c:v>110</c:v>
                </c:pt>
                <c:pt idx="5">
                  <c:v>190</c:v>
                </c:pt>
                <c:pt idx="6">
                  <c:v>61</c:v>
                </c:pt>
                <c:pt idx="7">
                  <c:v>16</c:v>
                </c:pt>
                <c:pt idx="8">
                  <c:v>100</c:v>
                </c:pt>
                <c:pt idx="9">
                  <c:v>45</c:v>
                </c:pt>
                <c:pt idx="10">
                  <c:v>61</c:v>
                </c:pt>
                <c:pt idx="11">
                  <c:v>30</c:v>
                </c:pt>
                <c:pt idx="12">
                  <c:v>30</c:v>
                </c:pt>
                <c:pt idx="13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rtl="0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NOMBRE DE MEMBRES </a:t>
            </a:r>
            <a:br>
              <a:rPr lang="fr-FR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DE L’ÉQUIPE</a:t>
            </a:r>
          </a:p>
        </c:rich>
      </c:tx>
      <c:layout>
        <c:manualLayout>
          <c:xMode val="edge"/>
          <c:yMode val="edge"/>
          <c:x val="0"/>
          <c:y val="3.8551138270419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NOMBRE DE MEMBRES DE L’ÉQUIPE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10</c:v>
                </c:pt>
                <c:pt idx="1">
                  <c:v>5</c:v>
                </c:pt>
                <c:pt idx="2">
                  <c:v>10</c:v>
                </c:pt>
                <c:pt idx="3">
                  <c:v>5</c:v>
                </c:pt>
                <c:pt idx="4">
                  <c:v>10</c:v>
                </c:pt>
                <c:pt idx="5">
                  <c:v>5</c:v>
                </c:pt>
                <c:pt idx="6">
                  <c:v>10</c:v>
                </c:pt>
                <c:pt idx="7">
                  <c:v>5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5</c:v>
                </c:pt>
                <c:pt idx="12">
                  <c:v>10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05278039361643"/>
          <c:y val="0.16131037443847046"/>
          <c:w val="0.11181236274452717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PRÉVISIONS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"$"#,##0</c:formatCode>
                <c:ptCount val="14"/>
                <c:pt idx="0">
                  <c:v>1000000</c:v>
                </c:pt>
                <c:pt idx="1">
                  <c:v>900000</c:v>
                </c:pt>
                <c:pt idx="2">
                  <c:v>860000</c:v>
                </c:pt>
                <c:pt idx="3">
                  <c:v>1000000</c:v>
                </c:pt>
                <c:pt idx="4">
                  <c:v>294000</c:v>
                </c:pt>
                <c:pt idx="5">
                  <c:v>123400</c:v>
                </c:pt>
                <c:pt idx="6">
                  <c:v>250500</c:v>
                </c:pt>
                <c:pt idx="7">
                  <c:v>127200</c:v>
                </c:pt>
                <c:pt idx="8">
                  <c:v>80000</c:v>
                </c:pt>
                <c:pt idx="9">
                  <c:v>77000</c:v>
                </c:pt>
                <c:pt idx="10">
                  <c:v>65000</c:v>
                </c:pt>
                <c:pt idx="11">
                  <c:v>550000</c:v>
                </c:pt>
                <c:pt idx="12">
                  <c:v>45000</c:v>
                </c:pt>
                <c:pt idx="13">
                  <c:v>32500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09-D149-A815-135B270DDDA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RÉEL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"$"#,##0</c:formatCode>
                <c:ptCount val="14"/>
                <c:pt idx="0">
                  <c:v>880000</c:v>
                </c:pt>
                <c:pt idx="1">
                  <c:v>920000</c:v>
                </c:pt>
                <c:pt idx="2">
                  <c:v>850000</c:v>
                </c:pt>
                <c:pt idx="3">
                  <c:v>998050</c:v>
                </c:pt>
                <c:pt idx="4">
                  <c:v>280000</c:v>
                </c:pt>
                <c:pt idx="5">
                  <c:v>125000</c:v>
                </c:pt>
                <c:pt idx="6">
                  <c:v>246000</c:v>
                </c:pt>
                <c:pt idx="7">
                  <c:v>126000</c:v>
                </c:pt>
                <c:pt idx="8">
                  <c:v>79900</c:v>
                </c:pt>
                <c:pt idx="9">
                  <c:v>77000</c:v>
                </c:pt>
                <c:pt idx="10">
                  <c:v>65000</c:v>
                </c:pt>
                <c:pt idx="11">
                  <c:v>551000</c:v>
                </c:pt>
                <c:pt idx="12">
                  <c:v>42000</c:v>
                </c:pt>
                <c:pt idx="13">
                  <c:v>33000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09-D149-A815-135B270DDDA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RESTE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"$"#,##0</c:formatCode>
                <c:ptCount val="14"/>
                <c:pt idx="0">
                  <c:v>120000</c:v>
                </c:pt>
                <c:pt idx="1">
                  <c:v>-20000</c:v>
                </c:pt>
                <c:pt idx="2">
                  <c:v>10000</c:v>
                </c:pt>
                <c:pt idx="3">
                  <c:v>1950</c:v>
                </c:pt>
                <c:pt idx="4">
                  <c:v>14000</c:v>
                </c:pt>
                <c:pt idx="5">
                  <c:v>-1600</c:v>
                </c:pt>
                <c:pt idx="6">
                  <c:v>4500</c:v>
                </c:pt>
                <c:pt idx="7">
                  <c:v>1200</c:v>
                </c:pt>
                <c:pt idx="8">
                  <c:v>100</c:v>
                </c:pt>
                <c:pt idx="9">
                  <c:v>0</c:v>
                </c:pt>
                <c:pt idx="10">
                  <c:v>0</c:v>
                </c:pt>
                <c:pt idx="11">
                  <c:v>-1000</c:v>
                </c:pt>
                <c:pt idx="12">
                  <c:v>3000</c:v>
                </c:pt>
                <c:pt idx="13">
                  <c:v>-500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09-D149-A815-135B270DDD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41726448"/>
        <c:axId val="1341728080"/>
      </c:barChart>
      <c:catAx>
        <c:axId val="1341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41728080"/>
        <c:crosses val="autoZero"/>
        <c:auto val="1"/>
        <c:lblAlgn val="ctr"/>
        <c:lblOffset val="100"/>
        <c:noMultiLvlLbl val="0"/>
      </c:catAx>
      <c:valAx>
        <c:axId val="13417280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4172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ÉLEVÉ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0</c:v>
                </c:pt>
                <c:pt idx="9">
                  <c:v>4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88-8F4C-A649-01258F210C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MOYEN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0</c:v>
                </c:pt>
                <c:pt idx="6">
                  <c:v>4</c:v>
                </c:pt>
                <c:pt idx="7">
                  <c:v>3</c:v>
                </c:pt>
                <c:pt idx="8">
                  <c:v>2</c:v>
                </c:pt>
                <c:pt idx="9">
                  <c:v>4</c:v>
                </c:pt>
                <c:pt idx="10">
                  <c:v>6</c:v>
                </c:pt>
                <c:pt idx="11">
                  <c:v>3</c:v>
                </c:pt>
                <c:pt idx="12">
                  <c:v>1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88-8F4C-A649-01258F210C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5</c:v>
                </c:pt>
                <c:pt idx="2">
                  <c:v>3</c:v>
                </c:pt>
                <c:pt idx="3">
                  <c:v>1</c:v>
                </c:pt>
                <c:pt idx="4">
                  <c:v>4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5</c:v>
                </c:pt>
                <c:pt idx="10">
                  <c:v>4</c:v>
                </c:pt>
                <c:pt idx="11">
                  <c:v>6</c:v>
                </c:pt>
                <c:pt idx="12">
                  <c:v>7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988-8F4C-A649-01258F210C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ÉLEVÉ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37-C24A-99EA-58485CA543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MOYEN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37-C24A-99EA-58485CA543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BAS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37-C24A-99EA-58485CA54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PROBLÈMES NON RÉSOLUS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Sheet1!$B$2:$B$15</c:f>
              <c:numCache>
                <c:formatCode>0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07-274F-B39D-BEE7D96E6E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RÉVISIONS EN COURS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Sheet1!$C$2:$C$15</c:f>
              <c:numCache>
                <c:formatCode>0</c:formatCode>
                <c:ptCount val="14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  <c:pt idx="4">
                  <c:v>3</c:v>
                </c:pt>
                <c:pt idx="5">
                  <c:v>0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07-274F-B39D-BEE7D96E6E7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MESURES EN ATTENTE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Projet A</c:v>
                </c:pt>
                <c:pt idx="1">
                  <c:v>Projet B</c:v>
                </c:pt>
                <c:pt idx="2">
                  <c:v>Projet C</c:v>
                </c:pt>
                <c:pt idx="3">
                  <c:v>Projet D</c:v>
                </c:pt>
                <c:pt idx="4">
                  <c:v>Projet E</c:v>
                </c:pt>
                <c:pt idx="5">
                  <c:v>Projet F</c:v>
                </c:pt>
                <c:pt idx="6">
                  <c:v>Projet G</c:v>
                </c:pt>
                <c:pt idx="7">
                  <c:v>Projet H</c:v>
                </c:pt>
                <c:pt idx="8">
                  <c:v>Projet J</c:v>
                </c:pt>
                <c:pt idx="9">
                  <c:v>Projet K</c:v>
                </c:pt>
                <c:pt idx="10">
                  <c:v>Projet L</c:v>
                </c:pt>
                <c:pt idx="11">
                  <c:v>Projet M</c:v>
                </c:pt>
                <c:pt idx="12">
                  <c:v>Projet N</c:v>
                </c:pt>
                <c:pt idx="13">
                  <c:v>Projet P</c:v>
                </c:pt>
              </c:strCache>
            </c:strRef>
          </c:cat>
          <c:val>
            <c:numRef>
              <c:f>Sheet1!$D$2:$D$15</c:f>
              <c:numCache>
                <c:formatCode>0</c:formatCode>
                <c:ptCount val="1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2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07-274F-B39D-BEE7D96E6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51869264"/>
        <c:axId val="1352386960"/>
      </c:barChart>
      <c:catAx>
        <c:axId val="135186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PROBLÈMES NON RÉSOLUS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Sheet1!$B$16</c:f>
              <c:numCache>
                <c:formatCode>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43-754E-87E3-1DCCFC531B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RÉVISIONS EN COURS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Sheet1!$C$16</c:f>
              <c:numCache>
                <c:formatCode>0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43-754E-87E3-1DCCFC531B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MESURES EN ATTENTE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Sheet1!$D$16</c:f>
              <c:numCache>
                <c:formatCode>0</c:formatCode>
                <c:ptCount val="1"/>
                <c:pt idx="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43-754E-87E3-1DCCFC531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50"/>
        <c:axId val="1351869264"/>
        <c:axId val="1352386960"/>
      </c:barChart>
      <c:catAx>
        <c:axId val="135186926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52386960"/>
        <c:crosses val="autoZero"/>
        <c:auto val="1"/>
        <c:lblAlgn val="ctr"/>
        <c:lblOffset val="100"/>
        <c:noMultiLvlLbl val="0"/>
      </c:catAx>
      <c:valAx>
        <c:axId val="1352386960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fr-FR"/>
          </a:p>
        </c:txPr>
        <c:crossAx val="1351869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100">
          <a:latin typeface="Century Gothic" panose="020B0502020202020204" pitchFamily="34" charset="0"/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17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8251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26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fr.smartsheet.com/try-it?trp=118390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slide" Target="slide3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98895" y="307317"/>
            <a:ext cx="3087041" cy="589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59442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MODÈLE DE RAPPORT POWERPOINT SUR LE STATUT DE PLUSIEURS PROJETS SOUS FORME DE TABLEAU DE BORD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r-FR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NOM DE L’ENTREPRISE</a:t>
            </a:r>
          </a:p>
          <a:p>
            <a:pPr rtl="0"/>
            <a:r>
              <a:rPr lang="fr-FR" sz="2000">
                <a:solidFill>
                  <a:schemeClr val="tx2"/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 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N° de téléphone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Site Web</a:t>
            </a:r>
          </a:p>
          <a:p>
            <a:pPr rtl="0"/>
            <a:r>
              <a:rPr lang="fr-FR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Adresse e-mail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91080" y="2406242"/>
            <a:ext cx="2932884" cy="2890404"/>
            <a:chOff x="415636" y="923060"/>
            <a:chExt cx="2932884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666341" y="1644986"/>
              <a:ext cx="2431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fr-FR" sz="4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VOTRE</a:t>
              </a:r>
            </a:p>
            <a:p>
              <a:pPr algn="ctr" rtl="0"/>
              <a:r>
                <a:rPr lang="fr-FR" sz="44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LOGO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122452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812368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660467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PRÉPARÉ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APPROUVÉ PAR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FONCTION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DATE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180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EXCLUSION DE RESPONSABILITÉ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Tous les articles, modèles ou informations proposés par Smartsheet sur le site web sont fournis à titre de référence uniquement. Bien que nous nous efforcions de maintenir les informations à jour et exactes, nous ne faisons aucune déclaration, ni n’offrons aucune garantie, de quelque nature que ce soit, expresse ou implicite, quant à l’exhaustivité, l’exactitude, la fiabilité, la pertinence ou la disponibilité du site web, ou des informations, articles, modèles ou graphiques liés, contenus sur le site. Toute la confiance que vous accordez à ces informations relève de votre propre responsabilité, à vos propres risques.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RAPPORT DE PROJET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0" y="6477000"/>
            <a:ext cx="11747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RAPPORT POWERPOINT SUR LE STATUT DE PLUSIEURS PROJETS SOUS FORME DE TABLEAU DE BORD | TABLE DES MATIÈRES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41617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TABLE DES MATIÈRES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390757"/>
            <a:ext cx="220605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CALENDRIER DE LIVRAISON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JOURS PAR PROJET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3959012"/>
            <a:ext cx="2502851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AFFECTATION DES RESSOURCES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4" y="2630943"/>
            <a:ext cx="3764756" cy="64633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ANALYSE DES RISQUES ET TOTAL DES RISQUES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3209533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MESURES EN COURS ET EN ATTENTE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851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4" y="1405259"/>
            <a:ext cx="4413979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fr-FR" dirty="0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DONNÉES FINANCIÈRES DU PROJET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D1AFFF-96FB-EE1B-E1AE-C5F5181E5051}"/>
              </a:ext>
            </a:extLst>
          </p:cNvPr>
          <p:cNvSpPr txBox="1"/>
          <p:nvPr/>
        </p:nvSpPr>
        <p:spPr>
          <a:xfrm>
            <a:off x="5013485" y="5360011"/>
            <a:ext cx="2081019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fr-FR">
                <a:latin typeface="Century Gothic" panose="020B0502020202020204" pitchFamily="34" charset="0"/>
                <a:ea typeface="Montserrat Bold" charset="0"/>
                <a:cs typeface="Montserrat Bold" charset="0"/>
              </a:rPr>
              <a:t>RAPPORT DE PROJET</a:t>
            </a:r>
          </a:p>
        </p:txBody>
      </p:sp>
      <p:sp>
        <p:nvSpPr>
          <p:cNvPr id="8" name="TextBox 7">
            <a:hlinkClick r:id="rId6" action="ppaction://hlinksldjump"/>
            <a:extLst>
              <a:ext uri="{FF2B5EF4-FFF2-40B4-BE49-F238E27FC236}">
                <a16:creationId xmlns:a16="http://schemas.microsoft.com/office/drawing/2014/main" id="{420A6481-DD13-671C-0BE6-207AC799BCBF}"/>
              </a:ext>
            </a:extLst>
          </p:cNvPr>
          <p:cNvSpPr txBox="1"/>
          <p:nvPr/>
        </p:nvSpPr>
        <p:spPr>
          <a:xfrm>
            <a:off x="4381851" y="4931677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fr-FR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ontserrat Light" charset="0"/>
                <a:cs typeface="Montserrat Light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5063455"/>
              </p:ext>
            </p:extLst>
          </p:nvPr>
        </p:nvGraphicFramePr>
        <p:xfrm>
          <a:off x="320842" y="1026194"/>
          <a:ext cx="11325726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08D576C-4415-1C08-18E1-F51DBB59601C}"/>
              </a:ext>
            </a:extLst>
          </p:cNvPr>
          <p:cNvSpPr txBox="1"/>
          <p:nvPr/>
        </p:nvSpPr>
        <p:spPr>
          <a:xfrm>
            <a:off x="367748" y="248400"/>
            <a:ext cx="42306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1. CALENDRIER DE LIVRAISON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108554"/>
              </p:ext>
            </p:extLst>
          </p:nvPr>
        </p:nvGraphicFramePr>
        <p:xfrm>
          <a:off x="417095" y="1047749"/>
          <a:ext cx="11309683" cy="5614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3F0ED5F-6828-EB3E-E320-4913EF120E0C}"/>
              </a:ext>
            </a:extLst>
          </p:cNvPr>
          <p:cNvSpPr txBox="1"/>
          <p:nvPr/>
        </p:nvSpPr>
        <p:spPr>
          <a:xfrm>
            <a:off x="367748" y="248400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2. JOURS PAR PROJET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5CDACF3D-6CF2-4D36-CDA6-6D968BB794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6491631"/>
              </p:ext>
            </p:extLst>
          </p:nvPr>
        </p:nvGraphicFramePr>
        <p:xfrm>
          <a:off x="448176" y="822648"/>
          <a:ext cx="10956758" cy="59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E63E4DC-0922-4F71-5594-832EB371E598}"/>
              </a:ext>
            </a:extLst>
          </p:cNvPr>
          <p:cNvSpPr txBox="1"/>
          <p:nvPr/>
        </p:nvSpPr>
        <p:spPr>
          <a:xfrm>
            <a:off x="367748" y="248400"/>
            <a:ext cx="5458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3. AFFECTATION DES RESSOURCES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5F335FF-EF70-B441-AA1A-82E2F2698B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0769302"/>
              </p:ext>
            </p:extLst>
          </p:nvPr>
        </p:nvGraphicFramePr>
        <p:xfrm>
          <a:off x="304801" y="1085850"/>
          <a:ext cx="11454062" cy="5737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5EA45F-25D5-02B6-679C-0AEF4D2A9194}"/>
              </a:ext>
            </a:extLst>
          </p:cNvPr>
          <p:cNvSpPr txBox="1"/>
          <p:nvPr/>
        </p:nvSpPr>
        <p:spPr>
          <a:xfrm>
            <a:off x="367748" y="248400"/>
            <a:ext cx="4852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4. DONNÉES FINANCIÈRES DU PROJET</a:t>
            </a:r>
          </a:p>
        </p:txBody>
      </p:sp>
    </p:spTree>
    <p:extLst>
      <p:ext uri="{BB962C8B-B14F-4D97-AF65-F5344CB8AC3E}">
        <p14:creationId xmlns:p14="http://schemas.microsoft.com/office/powerpoint/2010/main" val="6390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1EA4EDD-BEEA-6743-9EB8-8F586D7D0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9376193"/>
              </p:ext>
            </p:extLst>
          </p:nvPr>
        </p:nvGraphicFramePr>
        <p:xfrm>
          <a:off x="1752599" y="946924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CA01BC8-751F-E144-B2A8-AA6AF7AC30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7285923"/>
              </p:ext>
            </p:extLst>
          </p:nvPr>
        </p:nvGraphicFramePr>
        <p:xfrm>
          <a:off x="1752600" y="4010025"/>
          <a:ext cx="1009449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08D6937-B4CB-734D-A59F-CC81741556E4}"/>
              </a:ext>
            </a:extLst>
          </p:cNvPr>
          <p:cNvSpPr txBox="1"/>
          <p:nvPr/>
        </p:nvSpPr>
        <p:spPr>
          <a:xfrm>
            <a:off x="144880" y="5141465"/>
            <a:ext cx="93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536101-3337-91BE-7969-82C06D257CFD}"/>
              </a:ext>
            </a:extLst>
          </p:cNvPr>
          <p:cNvSpPr txBox="1"/>
          <p:nvPr/>
        </p:nvSpPr>
        <p:spPr>
          <a:xfrm>
            <a:off x="367748" y="248400"/>
            <a:ext cx="60276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5. ANALYSE DES RISQUES ET TOTAL DES RISQUES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1AB52B-EE04-BB5B-1B00-60A1DFE68820}"/>
              </a:ext>
            </a:extLst>
          </p:cNvPr>
          <p:cNvSpPr txBox="1"/>
          <p:nvPr/>
        </p:nvSpPr>
        <p:spPr>
          <a:xfrm>
            <a:off x="144880" y="2078364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ANALYSE</a:t>
            </a:r>
          </a:p>
        </p:txBody>
      </p:sp>
    </p:spTree>
    <p:extLst>
      <p:ext uri="{BB962C8B-B14F-4D97-AF65-F5344CB8AC3E}">
        <p14:creationId xmlns:p14="http://schemas.microsoft.com/office/powerpoint/2010/main" val="2678152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132E569-F8CA-E54F-BCAC-077A584359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217894"/>
              </p:ext>
            </p:extLst>
          </p:nvPr>
        </p:nvGraphicFramePr>
        <p:xfrm>
          <a:off x="114299" y="1089359"/>
          <a:ext cx="11934826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87E6ADF-DFBB-9248-90F2-44A258093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495776"/>
              </p:ext>
            </p:extLst>
          </p:nvPr>
        </p:nvGraphicFramePr>
        <p:xfrm>
          <a:off x="1695450" y="3971925"/>
          <a:ext cx="10151644" cy="26629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2D1C10B-D0CA-D94B-943E-0E22FA55896E}"/>
              </a:ext>
            </a:extLst>
          </p:cNvPr>
          <p:cNvSpPr txBox="1"/>
          <p:nvPr/>
        </p:nvSpPr>
        <p:spPr>
          <a:xfrm>
            <a:off x="367748" y="5084316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2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TOTAUX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3B7646-FB8B-618A-CF8C-0B70D4FF6BDD}"/>
              </a:ext>
            </a:extLst>
          </p:cNvPr>
          <p:cNvSpPr txBox="1"/>
          <p:nvPr/>
        </p:nvSpPr>
        <p:spPr>
          <a:xfrm>
            <a:off x="367748" y="248400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6. MESURES EN COURS ET EN ATTENTE</a:t>
            </a:r>
          </a:p>
        </p:txBody>
      </p:sp>
    </p:spTree>
    <p:extLst>
      <p:ext uri="{BB962C8B-B14F-4D97-AF65-F5344CB8AC3E}">
        <p14:creationId xmlns:p14="http://schemas.microsoft.com/office/powerpoint/2010/main" val="43930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4AEB5708-BEDE-97D2-2FF0-89B418DE33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3000"/>
          </a:blip>
          <a:srcRect t="15642"/>
          <a:stretch/>
        </p:blipFill>
        <p:spPr>
          <a:xfrm rot="10800000">
            <a:off x="0" y="-11668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603711"/>
              </p:ext>
            </p:extLst>
          </p:nvPr>
        </p:nvGraphicFramePr>
        <p:xfrm>
          <a:off x="473710" y="916405"/>
          <a:ext cx="11230609" cy="534342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84937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981973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970060697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172129208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3311123816"/>
                    </a:ext>
                  </a:extLst>
                </a:gridCol>
                <a:gridCol w="1083556">
                  <a:extLst>
                    <a:ext uri="{9D8B030D-6E8A-4147-A177-3AD203B41FA5}">
                      <a16:colId xmlns:a16="http://schemas.microsoft.com/office/drawing/2014/main" val="80167640"/>
                    </a:ext>
                  </a:extLst>
                </a:gridCol>
                <a:gridCol w="4029475">
                  <a:extLst>
                    <a:ext uri="{9D8B030D-6E8A-4147-A177-3AD203B41FA5}">
                      <a16:colId xmlns:a16="http://schemas.microsoft.com/office/drawing/2014/main" val="2195344063"/>
                    </a:ext>
                  </a:extLst>
                </a:gridCol>
              </a:tblGrid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NOM DU PROJET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PLANNING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BUDGET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RESSOURCES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RISQUES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PROBLÈMES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COMMENTAIRES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A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B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D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G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H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J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K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5120555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L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0440070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M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784783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N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0760268"/>
                  </a:ext>
                </a:extLst>
              </a:tr>
              <a:tr h="356228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Projet P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1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3435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5EBA368-826A-6CB9-03D9-1AA447684A61}"/>
              </a:ext>
            </a:extLst>
          </p:cNvPr>
          <p:cNvSpPr txBox="1"/>
          <p:nvPr/>
        </p:nvSpPr>
        <p:spPr>
          <a:xfrm>
            <a:off x="367748" y="248400"/>
            <a:ext cx="4020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fr-FR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7. RAPPORT DE PROJET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Multiple-Project-Dashboard_PowerPoint" id="{63DB53B3-699E-ED4E-A01E-30570113FD6D}" vid="{407D8A81-2DF9-5645-BC15-99B55FB6E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IC-Multiple-Project-Dashboard-Template_PowerPoint</Template>
  <TotalTime>14</TotalTime>
  <Words>406</Words>
  <Application>Microsoft Office PowerPoint</Application>
  <PresentationFormat>Widescreen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Alexandra Ragazhinskaya</dc:creator>
  <cp:lastModifiedBy>Alisa lin</cp:lastModifiedBy>
  <cp:revision>7</cp:revision>
  <dcterms:created xsi:type="dcterms:W3CDTF">2019-11-22T21:04:25Z</dcterms:created>
  <dcterms:modified xsi:type="dcterms:W3CDTF">2024-03-06T07:58:50Z</dcterms:modified>
</cp:coreProperties>
</file>