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42" r:id="rId2"/>
    <p:sldId id="353" r:id="rId3"/>
    <p:sldId id="354" r:id="rId4"/>
    <p:sldId id="366" r:id="rId5"/>
    <p:sldId id="355" r:id="rId6"/>
    <p:sldId id="367" r:id="rId7"/>
    <p:sldId id="368" r:id="rId8"/>
    <p:sldId id="369" r:id="rId9"/>
    <p:sldId id="356" r:id="rId10"/>
    <p:sldId id="370" r:id="rId11"/>
    <p:sldId id="29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FA5"/>
    <a:srgbClr val="58F5E6"/>
    <a:srgbClr val="00B4CB"/>
    <a:srgbClr val="58F5BE"/>
    <a:srgbClr val="FE6735"/>
    <a:srgbClr val="FEAD27"/>
    <a:srgbClr val="00BD32"/>
    <a:srgbClr val="9AC700"/>
    <a:srgbClr val="00D6F1"/>
    <a:srgbClr val="E0F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1622E2-CFB1-44A4-9E5A-DC6525C6E96A}" v="4" dt="2023-09-24T17:05:45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86447"/>
  </p:normalViewPr>
  <p:slideViewPr>
    <p:cSldViewPr snapToGrid="0" snapToObjects="1">
      <p:cViewPr varScale="1">
        <p:scale>
          <a:sx n="84" d="100"/>
          <a:sy n="84" d="100"/>
        </p:scale>
        <p:origin x="76" y="148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31622E2-CFB1-44A4-9E5A-DC6525C6E96A}"/>
    <pc:docChg chg="modSld">
      <pc:chgData name="Bess Dunlevy" userId="dd4b9a8537dbe9d0" providerId="LiveId" clId="{431622E2-CFB1-44A4-9E5A-DC6525C6E96A}" dt="2023-09-24T17:05:46.543" v="193" actId="20577"/>
      <pc:docMkLst>
        <pc:docMk/>
      </pc:docMkLst>
      <pc:sldChg chg="modSp mod">
        <pc:chgData name="Bess Dunlevy" userId="dd4b9a8537dbe9d0" providerId="LiveId" clId="{431622E2-CFB1-44A4-9E5A-DC6525C6E96A}" dt="2023-09-24T17:02:41.154" v="108" actId="20577"/>
        <pc:sldMkLst>
          <pc:docMk/>
          <pc:sldMk cId="1508588292" sldId="342"/>
        </pc:sldMkLst>
        <pc:spChg chg="mod">
          <ac:chgData name="Bess Dunlevy" userId="dd4b9a8537dbe9d0" providerId="LiveId" clId="{431622E2-CFB1-44A4-9E5A-DC6525C6E96A}" dt="2023-09-24T17:02:41.154" v="108" actId="20577"/>
          <ac:spMkLst>
            <pc:docMk/>
            <pc:sldMk cId="1508588292" sldId="342"/>
            <ac:spMk id="11" creationId="{337A3371-9EA4-4C46-A817-F8A47B8962FF}"/>
          </ac:spMkLst>
        </pc:spChg>
        <pc:spChg chg="mod">
          <ac:chgData name="Bess Dunlevy" userId="dd4b9a8537dbe9d0" providerId="LiveId" clId="{431622E2-CFB1-44A4-9E5A-DC6525C6E96A}" dt="2023-09-24T17:01:48.052" v="53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431622E2-CFB1-44A4-9E5A-DC6525C6E96A}" dt="2023-09-24T17:02:01.271" v="77" actId="207"/>
          <ac:spMkLst>
            <pc:docMk/>
            <pc:sldMk cId="1508588292" sldId="342"/>
            <ac:spMk id="92" creationId="{15002CF0-EA59-CE43-9D0C-B9955C66D425}"/>
          </ac:spMkLst>
        </pc:spChg>
      </pc:sldChg>
      <pc:sldChg chg="modSp mod">
        <pc:chgData name="Bess Dunlevy" userId="dd4b9a8537dbe9d0" providerId="LiveId" clId="{431622E2-CFB1-44A4-9E5A-DC6525C6E96A}" dt="2023-09-24T17:03:56.595" v="119" actId="255"/>
        <pc:sldMkLst>
          <pc:docMk/>
          <pc:sldMk cId="1179924037" sldId="353"/>
        </pc:sldMkLst>
        <pc:spChg chg="mod">
          <ac:chgData name="Bess Dunlevy" userId="dd4b9a8537dbe9d0" providerId="LiveId" clId="{431622E2-CFB1-44A4-9E5A-DC6525C6E96A}" dt="2023-09-24T17:03:56.595" v="119" actId="255"/>
          <ac:spMkLst>
            <pc:docMk/>
            <pc:sldMk cId="1179924037" sldId="353"/>
            <ac:spMk id="3" creationId="{BCE760FD-6E50-FD4F-B597-7E228EDE51FD}"/>
          </ac:spMkLst>
        </pc:spChg>
      </pc:sldChg>
      <pc:sldChg chg="modSp mod">
        <pc:chgData name="Bess Dunlevy" userId="dd4b9a8537dbe9d0" providerId="LiveId" clId="{431622E2-CFB1-44A4-9E5A-DC6525C6E96A}" dt="2023-09-24T17:04:56.934" v="139" actId="20577"/>
        <pc:sldMkLst>
          <pc:docMk/>
          <pc:sldMk cId="3634812223" sldId="354"/>
        </pc:sldMkLst>
        <pc:spChg chg="mod">
          <ac:chgData name="Bess Dunlevy" userId="dd4b9a8537dbe9d0" providerId="LiveId" clId="{431622E2-CFB1-44A4-9E5A-DC6525C6E96A}" dt="2023-09-24T17:03:18.052" v="109" actId="207"/>
          <ac:spMkLst>
            <pc:docMk/>
            <pc:sldMk cId="3634812223" sldId="354"/>
            <ac:spMk id="38" creationId="{A6C4B9E8-80D7-0E4C-98A0-080138C4551C}"/>
          </ac:spMkLst>
        </pc:spChg>
        <pc:graphicFrameChg chg="modGraphic">
          <ac:chgData name="Bess Dunlevy" userId="dd4b9a8537dbe9d0" providerId="LiveId" clId="{431622E2-CFB1-44A4-9E5A-DC6525C6E96A}" dt="2023-09-24T17:04:56.934" v="139" actId="20577"/>
          <ac:graphicFrameMkLst>
            <pc:docMk/>
            <pc:sldMk cId="3634812223" sldId="354"/>
            <ac:graphicFrameMk id="6" creationId="{9A5D0DE5-1197-844C-A58B-8852DD917F37}"/>
          </ac:graphicFrameMkLst>
        </pc:graphicFrameChg>
      </pc:sldChg>
      <pc:sldChg chg="modSp mod">
        <pc:chgData name="Bess Dunlevy" userId="dd4b9a8537dbe9d0" providerId="LiveId" clId="{431622E2-CFB1-44A4-9E5A-DC6525C6E96A}" dt="2023-09-24T17:05:25.897" v="187" actId="20577"/>
        <pc:sldMkLst>
          <pc:docMk/>
          <pc:sldMk cId="4101361587" sldId="355"/>
        </pc:sldMkLst>
        <pc:spChg chg="mod">
          <ac:chgData name="Bess Dunlevy" userId="dd4b9a8537dbe9d0" providerId="LiveId" clId="{431622E2-CFB1-44A4-9E5A-DC6525C6E96A}" dt="2023-09-24T17:03:23.378" v="111" actId="207"/>
          <ac:spMkLst>
            <pc:docMk/>
            <pc:sldMk cId="4101361587" sldId="355"/>
            <ac:spMk id="38" creationId="{A6C4B9E8-80D7-0E4C-98A0-080138C4551C}"/>
          </ac:spMkLst>
        </pc:spChg>
        <pc:graphicFrameChg chg="modGraphic">
          <ac:chgData name="Bess Dunlevy" userId="dd4b9a8537dbe9d0" providerId="LiveId" clId="{431622E2-CFB1-44A4-9E5A-DC6525C6E96A}" dt="2023-09-24T17:05:25.897" v="187" actId="20577"/>
          <ac:graphicFrameMkLst>
            <pc:docMk/>
            <pc:sldMk cId="4101361587" sldId="355"/>
            <ac:graphicFrameMk id="6" creationId="{85B2D5A7-07D8-A547-9164-973566B03DAF}"/>
          </ac:graphicFrameMkLst>
        </pc:graphicFrameChg>
      </pc:sldChg>
      <pc:sldChg chg="modSp mod">
        <pc:chgData name="Bess Dunlevy" userId="dd4b9a8537dbe9d0" providerId="LiveId" clId="{431622E2-CFB1-44A4-9E5A-DC6525C6E96A}" dt="2023-09-24T17:03:36.229" v="115" actId="207"/>
        <pc:sldMkLst>
          <pc:docMk/>
          <pc:sldMk cId="3271014828" sldId="356"/>
        </pc:sldMkLst>
        <pc:spChg chg="mod">
          <ac:chgData name="Bess Dunlevy" userId="dd4b9a8537dbe9d0" providerId="LiveId" clId="{431622E2-CFB1-44A4-9E5A-DC6525C6E96A}" dt="2023-09-24T17:03:36.229" v="115" actId="207"/>
          <ac:spMkLst>
            <pc:docMk/>
            <pc:sldMk cId="3271014828" sldId="356"/>
            <ac:spMk id="38" creationId="{A6C4B9E8-80D7-0E4C-98A0-080138C4551C}"/>
          </ac:spMkLst>
        </pc:spChg>
      </pc:sldChg>
      <pc:sldChg chg="modSp mod">
        <pc:chgData name="Bess Dunlevy" userId="dd4b9a8537dbe9d0" providerId="LiveId" clId="{431622E2-CFB1-44A4-9E5A-DC6525C6E96A}" dt="2023-09-24T17:05:07.577" v="159" actId="20577"/>
        <pc:sldMkLst>
          <pc:docMk/>
          <pc:sldMk cId="2741211523" sldId="366"/>
        </pc:sldMkLst>
        <pc:spChg chg="mod">
          <ac:chgData name="Bess Dunlevy" userId="dd4b9a8537dbe9d0" providerId="LiveId" clId="{431622E2-CFB1-44A4-9E5A-DC6525C6E96A}" dt="2023-09-24T17:03:21.037" v="110" actId="207"/>
          <ac:spMkLst>
            <pc:docMk/>
            <pc:sldMk cId="2741211523" sldId="366"/>
            <ac:spMk id="38" creationId="{A6C4B9E8-80D7-0E4C-98A0-080138C4551C}"/>
          </ac:spMkLst>
        </pc:spChg>
        <pc:graphicFrameChg chg="modGraphic">
          <ac:chgData name="Bess Dunlevy" userId="dd4b9a8537dbe9d0" providerId="LiveId" clId="{431622E2-CFB1-44A4-9E5A-DC6525C6E96A}" dt="2023-09-24T17:05:07.577" v="159" actId="20577"/>
          <ac:graphicFrameMkLst>
            <pc:docMk/>
            <pc:sldMk cId="2741211523" sldId="366"/>
            <ac:graphicFrameMk id="6" creationId="{9A5D0DE5-1197-844C-A58B-8852DD917F37}"/>
          </ac:graphicFrameMkLst>
        </pc:graphicFrameChg>
      </pc:sldChg>
      <pc:sldChg chg="modSp mod">
        <pc:chgData name="Bess Dunlevy" userId="dd4b9a8537dbe9d0" providerId="LiveId" clId="{431622E2-CFB1-44A4-9E5A-DC6525C6E96A}" dt="2023-09-24T17:05:33.034" v="189" actId="20577"/>
        <pc:sldMkLst>
          <pc:docMk/>
          <pc:sldMk cId="2546995052" sldId="367"/>
        </pc:sldMkLst>
        <pc:spChg chg="mod">
          <ac:chgData name="Bess Dunlevy" userId="dd4b9a8537dbe9d0" providerId="LiveId" clId="{431622E2-CFB1-44A4-9E5A-DC6525C6E96A}" dt="2023-09-24T17:03:25.587" v="112" actId="207"/>
          <ac:spMkLst>
            <pc:docMk/>
            <pc:sldMk cId="2546995052" sldId="367"/>
            <ac:spMk id="38" creationId="{A6C4B9E8-80D7-0E4C-98A0-080138C4551C}"/>
          </ac:spMkLst>
        </pc:spChg>
        <pc:graphicFrameChg chg="mod modGraphic">
          <ac:chgData name="Bess Dunlevy" userId="dd4b9a8537dbe9d0" providerId="LiveId" clId="{431622E2-CFB1-44A4-9E5A-DC6525C6E96A}" dt="2023-09-24T17:05:33.034" v="189" actId="20577"/>
          <ac:graphicFrameMkLst>
            <pc:docMk/>
            <pc:sldMk cId="2546995052" sldId="367"/>
            <ac:graphicFrameMk id="6" creationId="{85B2D5A7-07D8-A547-9164-973566B03DAF}"/>
          </ac:graphicFrameMkLst>
        </pc:graphicFrameChg>
      </pc:sldChg>
      <pc:sldChg chg="modSp mod">
        <pc:chgData name="Bess Dunlevy" userId="dd4b9a8537dbe9d0" providerId="LiveId" clId="{431622E2-CFB1-44A4-9E5A-DC6525C6E96A}" dt="2023-09-24T17:05:39.289" v="191" actId="20577"/>
        <pc:sldMkLst>
          <pc:docMk/>
          <pc:sldMk cId="3071895811" sldId="368"/>
        </pc:sldMkLst>
        <pc:spChg chg="mod">
          <ac:chgData name="Bess Dunlevy" userId="dd4b9a8537dbe9d0" providerId="LiveId" clId="{431622E2-CFB1-44A4-9E5A-DC6525C6E96A}" dt="2023-09-24T17:03:28.515" v="113" actId="207"/>
          <ac:spMkLst>
            <pc:docMk/>
            <pc:sldMk cId="3071895811" sldId="368"/>
            <ac:spMk id="38" creationId="{A6C4B9E8-80D7-0E4C-98A0-080138C4551C}"/>
          </ac:spMkLst>
        </pc:spChg>
        <pc:graphicFrameChg chg="mod modGraphic">
          <ac:chgData name="Bess Dunlevy" userId="dd4b9a8537dbe9d0" providerId="LiveId" clId="{431622E2-CFB1-44A4-9E5A-DC6525C6E96A}" dt="2023-09-24T17:05:39.289" v="191" actId="20577"/>
          <ac:graphicFrameMkLst>
            <pc:docMk/>
            <pc:sldMk cId="3071895811" sldId="368"/>
            <ac:graphicFrameMk id="10" creationId="{78750BE5-0BA7-E942-9FB6-570ABED3C4D9}"/>
          </ac:graphicFrameMkLst>
        </pc:graphicFrameChg>
      </pc:sldChg>
      <pc:sldChg chg="modSp mod">
        <pc:chgData name="Bess Dunlevy" userId="dd4b9a8537dbe9d0" providerId="LiveId" clId="{431622E2-CFB1-44A4-9E5A-DC6525C6E96A}" dt="2023-09-24T17:05:46.543" v="193" actId="20577"/>
        <pc:sldMkLst>
          <pc:docMk/>
          <pc:sldMk cId="4283149801" sldId="369"/>
        </pc:sldMkLst>
        <pc:spChg chg="mod">
          <ac:chgData name="Bess Dunlevy" userId="dd4b9a8537dbe9d0" providerId="LiveId" clId="{431622E2-CFB1-44A4-9E5A-DC6525C6E96A}" dt="2023-09-24T17:03:31.044" v="114" actId="207"/>
          <ac:spMkLst>
            <pc:docMk/>
            <pc:sldMk cId="4283149801" sldId="369"/>
            <ac:spMk id="38" creationId="{A6C4B9E8-80D7-0E4C-98A0-080138C4551C}"/>
          </ac:spMkLst>
        </pc:spChg>
        <pc:graphicFrameChg chg="mod modGraphic">
          <ac:chgData name="Bess Dunlevy" userId="dd4b9a8537dbe9d0" providerId="LiveId" clId="{431622E2-CFB1-44A4-9E5A-DC6525C6E96A}" dt="2023-09-24T17:05:46.543" v="193" actId="20577"/>
          <ac:graphicFrameMkLst>
            <pc:docMk/>
            <pc:sldMk cId="4283149801" sldId="369"/>
            <ac:graphicFrameMk id="10" creationId="{78750BE5-0BA7-E942-9FB6-570ABED3C4D9}"/>
          </ac:graphicFrameMkLst>
        </pc:graphicFrameChg>
      </pc:sldChg>
      <pc:sldChg chg="modSp mod">
        <pc:chgData name="Bess Dunlevy" userId="dd4b9a8537dbe9d0" providerId="LiveId" clId="{431622E2-CFB1-44A4-9E5A-DC6525C6E96A}" dt="2023-09-24T17:03:41.285" v="117" actId="14100"/>
        <pc:sldMkLst>
          <pc:docMk/>
          <pc:sldMk cId="4105150998" sldId="370"/>
        </pc:sldMkLst>
        <pc:spChg chg="mod">
          <ac:chgData name="Bess Dunlevy" userId="dd4b9a8537dbe9d0" providerId="LiveId" clId="{431622E2-CFB1-44A4-9E5A-DC6525C6E96A}" dt="2023-09-24T17:03:41.285" v="117" actId="14100"/>
          <ac:spMkLst>
            <pc:docMk/>
            <pc:sldMk cId="4105150998" sldId="370"/>
            <ac:spMk id="7" creationId="{9E284CB7-6264-2545-84C0-AAE2247DD0D2}"/>
          </ac:spMkLst>
        </pc:spChg>
        <pc:spChg chg="mod">
          <ac:chgData name="Bess Dunlevy" userId="dd4b9a8537dbe9d0" providerId="LiveId" clId="{431622E2-CFB1-44A4-9E5A-DC6525C6E96A}" dt="2023-09-24T17:03:38.725" v="116" actId="207"/>
          <ac:spMkLst>
            <pc:docMk/>
            <pc:sldMk cId="4105150998" sldId="370"/>
            <ac:spMk id="38" creationId="{A6C4B9E8-80D7-0E4C-98A0-080138C455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6703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5499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289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69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9845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9746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857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183903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14905" y="317165"/>
            <a:ext cx="2693519" cy="51395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720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RAPPORT POWERPOINT SUR LE STATUT D’UNE GESTION DE PROJET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71838" y="2257891"/>
            <a:ext cx="5112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54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 DU PROJET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7A3371-9EA4-4C46-A817-F8A47B8962FF}"/>
              </a:ext>
            </a:extLst>
          </p:cNvPr>
          <p:cNvSpPr txBox="1"/>
          <p:nvPr/>
        </p:nvSpPr>
        <p:spPr>
          <a:xfrm>
            <a:off x="552991" y="4820816"/>
            <a:ext cx="81380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 du propriétaire</a:t>
            </a:r>
          </a:p>
          <a:p>
            <a:pPr rtl="0"/>
            <a:r>
              <a:rPr lang="fr-FR" sz="14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Fonction du propriétaire</a:t>
            </a: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rtl="0"/>
            <a:r>
              <a:rPr lang="fr-FR" sz="1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DATE DU RAPPORT</a:t>
            </a:r>
          </a:p>
          <a:p>
            <a:pPr rtl="0"/>
            <a:r>
              <a:rPr lang="fr-FR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JJ/MM/AA</a:t>
            </a:r>
          </a:p>
          <a:p>
            <a:pPr rtl="0"/>
            <a:r>
              <a:rPr lang="fr-FR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fr-FR" sz="1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PÉRIODE COUVERTE</a:t>
            </a:r>
          </a:p>
          <a:p>
            <a:pPr rtl="0"/>
            <a:r>
              <a:rPr lang="fr-FR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JJ/MM/AA - JJ/MM/AA</a:t>
            </a:r>
          </a:p>
        </p:txBody>
      </p:sp>
      <p:pic>
        <p:nvPicPr>
          <p:cNvPr id="3" name="Picture 2" descr="Shape, background pattern&#10;&#10;Description automatically generated">
            <a:extLst>
              <a:ext uri="{FF2B5EF4-FFF2-40B4-BE49-F238E27FC236}">
                <a16:creationId xmlns:a16="http://schemas.microsoft.com/office/drawing/2014/main" id="{A512DAB1-437C-7A4B-AFA6-3D02F106F4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A3A950A-0E94-2143-A688-3A1C1BD37271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9359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REMARQUES SUPPLÉMENTAIRES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284CB7-6264-2545-84C0-AAE2247DD0D2}"/>
              </a:ext>
            </a:extLst>
          </p:cNvPr>
          <p:cNvSpPr txBox="1"/>
          <p:nvPr/>
        </p:nvSpPr>
        <p:spPr>
          <a:xfrm>
            <a:off x="439947" y="1023572"/>
            <a:ext cx="6537323" cy="40011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rtl="0">
              <a:spcBef>
                <a:spcPts val="400"/>
              </a:spcBef>
              <a:buClr>
                <a:srgbClr val="FEAD27"/>
              </a:buClr>
              <a:buSzPct val="150000"/>
            </a:pPr>
            <a:r>
              <a:rPr lang="fr-FR" sz="2000">
                <a:latin typeface="Century Gothic" panose="020B0502020202020204" pitchFamily="34" charset="0"/>
              </a:rPr>
              <a:t>Texte</a:t>
            </a:r>
          </a:p>
        </p:txBody>
      </p:sp>
      <p:pic>
        <p:nvPicPr>
          <p:cNvPr id="9" name="Picture 8" descr="Shape, background pattern&#10;&#10;Description automatically generated">
            <a:extLst>
              <a:ext uri="{FF2B5EF4-FFF2-40B4-BE49-F238E27FC236}">
                <a16:creationId xmlns:a16="http://schemas.microsoft.com/office/drawing/2014/main" id="{4C8B612D-7F11-C848-BCE9-D9508CFCF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8CC600F-66F9-924F-9D7D-89F08F8D4232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150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51587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TABLE DES MATIÈRES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087209E-8C45-1E47-A06D-D69E46F1665D}"/>
              </a:ext>
            </a:extLst>
          </p:cNvPr>
          <p:cNvSpPr txBox="1"/>
          <p:nvPr/>
        </p:nvSpPr>
        <p:spPr>
          <a:xfrm>
            <a:off x="677396" y="909582"/>
            <a:ext cx="6299874" cy="447058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fr-FR" sz="2800">
                <a:latin typeface="Century Gothic" panose="020B0502020202020204" pitchFamily="34" charset="0"/>
              </a:rPr>
              <a:t> Bilan du projet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fr-FR" sz="2800">
                <a:latin typeface="Century Gothic" panose="020B0502020202020204" pitchFamily="34" charset="0"/>
              </a:rPr>
              <a:t> Jalons clés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fr-FR" sz="2800">
                <a:latin typeface="Century Gothic" panose="020B0502020202020204" pitchFamily="34" charset="0"/>
              </a:rPr>
              <a:t> Risques et obstacles critiques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fr-FR" sz="2800">
                <a:latin typeface="Century Gothic" panose="020B0502020202020204" pitchFamily="34" charset="0"/>
              </a:rPr>
              <a:t> Récapitulatif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fr-FR" sz="2800">
                <a:latin typeface="Century Gothic" panose="020B0502020202020204" pitchFamily="34" charset="0"/>
              </a:rPr>
              <a:t> Remarques supplémentaires</a:t>
            </a:r>
          </a:p>
        </p:txBody>
      </p:sp>
      <p:pic>
        <p:nvPicPr>
          <p:cNvPr id="5" name="Picture 4" descr="Shape, background pattern&#10;&#10;Description automatically generated">
            <a:extLst>
              <a:ext uri="{FF2B5EF4-FFF2-40B4-BE49-F238E27FC236}">
                <a16:creationId xmlns:a16="http://schemas.microsoft.com/office/drawing/2014/main" id="{9C99312B-9DF2-EA40-8255-CED342993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210F058-492D-A244-8291-4C8F336BD46E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6040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BILAN DU PROJET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00D6F1"/>
              </a:gs>
              <a:gs pos="100000">
                <a:srgbClr val="0070C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5D0DE5-1197-844C-A58B-8852DD91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3079"/>
              </p:ext>
            </p:extLst>
          </p:nvPr>
        </p:nvGraphicFramePr>
        <p:xfrm>
          <a:off x="482600" y="1271954"/>
          <a:ext cx="11112499" cy="51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3684">
                  <a:extLst>
                    <a:ext uri="{9D8B030D-6E8A-4147-A177-3AD203B41FA5}">
                      <a16:colId xmlns:a16="http://schemas.microsoft.com/office/drawing/2014/main" val="156404200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605084662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529075706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1120398661"/>
                    </a:ext>
                  </a:extLst>
                </a:gridCol>
                <a:gridCol w="1930876">
                  <a:extLst>
                    <a:ext uri="{9D8B030D-6E8A-4147-A177-3AD203B41FA5}">
                      <a16:colId xmlns:a16="http://schemas.microsoft.com/office/drawing/2014/main" val="2634615594"/>
                    </a:ext>
                  </a:extLst>
                </a:gridCol>
              </a:tblGrid>
              <a:tr h="364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44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RESSOURCES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RISQUES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QUALITÉ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05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ÉLÉMENT 1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022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ÉLÉMENT 2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88191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ÉLÉMENT 3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2140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ÉLÉMENT 4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671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ÉLÉMENT 5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19075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305E8DA5-D369-354F-99BB-E851F9F7C2CB}"/>
              </a:ext>
            </a:extLst>
          </p:cNvPr>
          <p:cNvSpPr/>
          <p:nvPr/>
        </p:nvSpPr>
        <p:spPr>
          <a:xfrm>
            <a:off x="4537764" y="1798981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AF8D06A-C3F3-1E40-BBF1-339B87C2985C}"/>
              </a:ext>
            </a:extLst>
          </p:cNvPr>
          <p:cNvSpPr/>
          <p:nvPr/>
        </p:nvSpPr>
        <p:spPr>
          <a:xfrm>
            <a:off x="453776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627DBED-A7FF-5645-A2E1-03E6BB85F308}"/>
              </a:ext>
            </a:extLst>
          </p:cNvPr>
          <p:cNvSpPr/>
          <p:nvPr/>
        </p:nvSpPr>
        <p:spPr>
          <a:xfrm>
            <a:off x="453776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18FFAB-6B1A-2A48-A8F9-1F45886BD140}"/>
              </a:ext>
            </a:extLst>
          </p:cNvPr>
          <p:cNvSpPr/>
          <p:nvPr/>
        </p:nvSpPr>
        <p:spPr>
          <a:xfrm>
            <a:off x="453776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FCFD8AA-851B-B145-BDEA-10A9C83EB690}"/>
              </a:ext>
            </a:extLst>
          </p:cNvPr>
          <p:cNvSpPr/>
          <p:nvPr/>
        </p:nvSpPr>
        <p:spPr>
          <a:xfrm>
            <a:off x="4537764" y="5621973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9DA1FE6-2D55-D34B-A774-60F91AF664BF}"/>
              </a:ext>
            </a:extLst>
          </p:cNvPr>
          <p:cNvSpPr/>
          <p:nvPr/>
        </p:nvSpPr>
        <p:spPr>
          <a:xfrm>
            <a:off x="645704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9CF38EF-C050-7840-AFEE-ED244F68813C}"/>
              </a:ext>
            </a:extLst>
          </p:cNvPr>
          <p:cNvSpPr/>
          <p:nvPr/>
        </p:nvSpPr>
        <p:spPr>
          <a:xfrm>
            <a:off x="645704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892DDC9-EEF0-3E49-91FA-215C7C41B86F}"/>
              </a:ext>
            </a:extLst>
          </p:cNvPr>
          <p:cNvSpPr/>
          <p:nvPr/>
        </p:nvSpPr>
        <p:spPr>
          <a:xfrm>
            <a:off x="645704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7B1FB7-E114-154D-BFCC-3A5F4A3E9DC1}"/>
              </a:ext>
            </a:extLst>
          </p:cNvPr>
          <p:cNvSpPr/>
          <p:nvPr/>
        </p:nvSpPr>
        <p:spPr>
          <a:xfrm>
            <a:off x="645704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3ED769-89FA-144B-9B0D-9BA9558CBC77}"/>
              </a:ext>
            </a:extLst>
          </p:cNvPr>
          <p:cNvSpPr/>
          <p:nvPr/>
        </p:nvSpPr>
        <p:spPr>
          <a:xfrm>
            <a:off x="6457044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FF074A2-1192-484D-977F-5C0DEAD747D2}"/>
              </a:ext>
            </a:extLst>
          </p:cNvPr>
          <p:cNvSpPr/>
          <p:nvPr/>
        </p:nvSpPr>
        <p:spPr>
          <a:xfrm>
            <a:off x="837632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7CDA7B1-BFF5-7740-9E69-18A5B718919E}"/>
              </a:ext>
            </a:extLst>
          </p:cNvPr>
          <p:cNvSpPr/>
          <p:nvPr/>
        </p:nvSpPr>
        <p:spPr>
          <a:xfrm>
            <a:off x="837632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A80AEEE-78A1-4947-BECC-C7D297185EAD}"/>
              </a:ext>
            </a:extLst>
          </p:cNvPr>
          <p:cNvSpPr/>
          <p:nvPr/>
        </p:nvSpPr>
        <p:spPr>
          <a:xfrm>
            <a:off x="837632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4FA04B8-780C-F049-869F-C3687ED28590}"/>
              </a:ext>
            </a:extLst>
          </p:cNvPr>
          <p:cNvSpPr/>
          <p:nvPr/>
        </p:nvSpPr>
        <p:spPr>
          <a:xfrm>
            <a:off x="8376324" y="4666225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309CAC1-681D-BC44-829B-A28F8650EA7B}"/>
              </a:ext>
            </a:extLst>
          </p:cNvPr>
          <p:cNvSpPr/>
          <p:nvPr/>
        </p:nvSpPr>
        <p:spPr>
          <a:xfrm>
            <a:off x="8376324" y="5621973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9D9C02E-A89C-2041-8E9A-790C4E9972CB}"/>
              </a:ext>
            </a:extLst>
          </p:cNvPr>
          <p:cNvSpPr/>
          <p:nvPr/>
        </p:nvSpPr>
        <p:spPr>
          <a:xfrm>
            <a:off x="10295605" y="1798981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27E1350-A4F7-6F41-A4E4-9FD439ECEC7C}"/>
              </a:ext>
            </a:extLst>
          </p:cNvPr>
          <p:cNvSpPr/>
          <p:nvPr/>
        </p:nvSpPr>
        <p:spPr>
          <a:xfrm>
            <a:off x="10295605" y="2754729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092A612-4A67-3349-B690-07651C6A59C9}"/>
              </a:ext>
            </a:extLst>
          </p:cNvPr>
          <p:cNvSpPr/>
          <p:nvPr/>
        </p:nvSpPr>
        <p:spPr>
          <a:xfrm>
            <a:off x="10295605" y="3710477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DA0F406-F77A-4C4D-B218-0EFC9B762A2B}"/>
              </a:ext>
            </a:extLst>
          </p:cNvPr>
          <p:cNvSpPr/>
          <p:nvPr/>
        </p:nvSpPr>
        <p:spPr>
          <a:xfrm>
            <a:off x="10295605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5483107-00AF-F54C-8DC0-FC2733496C51}"/>
              </a:ext>
            </a:extLst>
          </p:cNvPr>
          <p:cNvSpPr/>
          <p:nvPr/>
        </p:nvSpPr>
        <p:spPr>
          <a:xfrm>
            <a:off x="10295605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6040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BILAN DU PROJET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00D6F1"/>
              </a:gs>
              <a:gs pos="100000">
                <a:srgbClr val="0070C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5D0DE5-1197-844C-A58B-8852DD91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257197"/>
              </p:ext>
            </p:extLst>
          </p:nvPr>
        </p:nvGraphicFramePr>
        <p:xfrm>
          <a:off x="482600" y="1271954"/>
          <a:ext cx="11112499" cy="51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3684">
                  <a:extLst>
                    <a:ext uri="{9D8B030D-6E8A-4147-A177-3AD203B41FA5}">
                      <a16:colId xmlns:a16="http://schemas.microsoft.com/office/drawing/2014/main" val="156404200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605084662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529075706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1120398661"/>
                    </a:ext>
                  </a:extLst>
                </a:gridCol>
                <a:gridCol w="1930876">
                  <a:extLst>
                    <a:ext uri="{9D8B030D-6E8A-4147-A177-3AD203B41FA5}">
                      <a16:colId xmlns:a16="http://schemas.microsoft.com/office/drawing/2014/main" val="2634615594"/>
                    </a:ext>
                  </a:extLst>
                </a:gridCol>
              </a:tblGrid>
              <a:tr h="364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44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RESSOURCES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RISQUES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QUALITÉ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05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ÉLÉMENT 6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022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ÉLÉMENT 7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88191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ÉLÉMENT 8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2140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ÉLÉMENT 9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671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ÉLÉMENT 10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19075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305E8DA5-D369-354F-99BB-E851F9F7C2CB}"/>
              </a:ext>
            </a:extLst>
          </p:cNvPr>
          <p:cNvSpPr/>
          <p:nvPr/>
        </p:nvSpPr>
        <p:spPr>
          <a:xfrm>
            <a:off x="4537764" y="1798981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AF8D06A-C3F3-1E40-BBF1-339B87C2985C}"/>
              </a:ext>
            </a:extLst>
          </p:cNvPr>
          <p:cNvSpPr/>
          <p:nvPr/>
        </p:nvSpPr>
        <p:spPr>
          <a:xfrm>
            <a:off x="453776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627DBED-A7FF-5645-A2E1-03E6BB85F308}"/>
              </a:ext>
            </a:extLst>
          </p:cNvPr>
          <p:cNvSpPr/>
          <p:nvPr/>
        </p:nvSpPr>
        <p:spPr>
          <a:xfrm>
            <a:off x="453776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18FFAB-6B1A-2A48-A8F9-1F45886BD140}"/>
              </a:ext>
            </a:extLst>
          </p:cNvPr>
          <p:cNvSpPr/>
          <p:nvPr/>
        </p:nvSpPr>
        <p:spPr>
          <a:xfrm>
            <a:off x="453776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FCFD8AA-851B-B145-BDEA-10A9C83EB690}"/>
              </a:ext>
            </a:extLst>
          </p:cNvPr>
          <p:cNvSpPr/>
          <p:nvPr/>
        </p:nvSpPr>
        <p:spPr>
          <a:xfrm>
            <a:off x="4537764" y="5621973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9DA1FE6-2D55-D34B-A774-60F91AF664BF}"/>
              </a:ext>
            </a:extLst>
          </p:cNvPr>
          <p:cNvSpPr/>
          <p:nvPr/>
        </p:nvSpPr>
        <p:spPr>
          <a:xfrm>
            <a:off x="645704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9CF38EF-C050-7840-AFEE-ED244F68813C}"/>
              </a:ext>
            </a:extLst>
          </p:cNvPr>
          <p:cNvSpPr/>
          <p:nvPr/>
        </p:nvSpPr>
        <p:spPr>
          <a:xfrm>
            <a:off x="645704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892DDC9-EEF0-3E49-91FA-215C7C41B86F}"/>
              </a:ext>
            </a:extLst>
          </p:cNvPr>
          <p:cNvSpPr/>
          <p:nvPr/>
        </p:nvSpPr>
        <p:spPr>
          <a:xfrm>
            <a:off x="645704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7B1FB7-E114-154D-BFCC-3A5F4A3E9DC1}"/>
              </a:ext>
            </a:extLst>
          </p:cNvPr>
          <p:cNvSpPr/>
          <p:nvPr/>
        </p:nvSpPr>
        <p:spPr>
          <a:xfrm>
            <a:off x="645704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3ED769-89FA-144B-9B0D-9BA9558CBC77}"/>
              </a:ext>
            </a:extLst>
          </p:cNvPr>
          <p:cNvSpPr/>
          <p:nvPr/>
        </p:nvSpPr>
        <p:spPr>
          <a:xfrm>
            <a:off x="6457044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FF074A2-1192-484D-977F-5C0DEAD747D2}"/>
              </a:ext>
            </a:extLst>
          </p:cNvPr>
          <p:cNvSpPr/>
          <p:nvPr/>
        </p:nvSpPr>
        <p:spPr>
          <a:xfrm>
            <a:off x="837632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7CDA7B1-BFF5-7740-9E69-18A5B718919E}"/>
              </a:ext>
            </a:extLst>
          </p:cNvPr>
          <p:cNvSpPr/>
          <p:nvPr/>
        </p:nvSpPr>
        <p:spPr>
          <a:xfrm>
            <a:off x="837632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A80AEEE-78A1-4947-BECC-C7D297185EAD}"/>
              </a:ext>
            </a:extLst>
          </p:cNvPr>
          <p:cNvSpPr/>
          <p:nvPr/>
        </p:nvSpPr>
        <p:spPr>
          <a:xfrm>
            <a:off x="837632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4FA04B8-780C-F049-869F-C3687ED28590}"/>
              </a:ext>
            </a:extLst>
          </p:cNvPr>
          <p:cNvSpPr/>
          <p:nvPr/>
        </p:nvSpPr>
        <p:spPr>
          <a:xfrm>
            <a:off x="8376324" y="4666225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309CAC1-681D-BC44-829B-A28F8650EA7B}"/>
              </a:ext>
            </a:extLst>
          </p:cNvPr>
          <p:cNvSpPr/>
          <p:nvPr/>
        </p:nvSpPr>
        <p:spPr>
          <a:xfrm>
            <a:off x="8376324" y="5621973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9D9C02E-A89C-2041-8E9A-790C4E9972CB}"/>
              </a:ext>
            </a:extLst>
          </p:cNvPr>
          <p:cNvSpPr/>
          <p:nvPr/>
        </p:nvSpPr>
        <p:spPr>
          <a:xfrm>
            <a:off x="10295605" y="1798981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27E1350-A4F7-6F41-A4E4-9FD439ECEC7C}"/>
              </a:ext>
            </a:extLst>
          </p:cNvPr>
          <p:cNvSpPr/>
          <p:nvPr/>
        </p:nvSpPr>
        <p:spPr>
          <a:xfrm>
            <a:off x="10295605" y="2754729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092A612-4A67-3349-B690-07651C6A59C9}"/>
              </a:ext>
            </a:extLst>
          </p:cNvPr>
          <p:cNvSpPr/>
          <p:nvPr/>
        </p:nvSpPr>
        <p:spPr>
          <a:xfrm>
            <a:off x="10295605" y="3710477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DA0F406-F77A-4C4D-B218-0EFC9B762A2B}"/>
              </a:ext>
            </a:extLst>
          </p:cNvPr>
          <p:cNvSpPr/>
          <p:nvPr/>
        </p:nvSpPr>
        <p:spPr>
          <a:xfrm>
            <a:off x="10295605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5483107-00AF-F54C-8DC0-FC2733496C51}"/>
              </a:ext>
            </a:extLst>
          </p:cNvPr>
          <p:cNvSpPr/>
          <p:nvPr/>
        </p:nvSpPr>
        <p:spPr>
          <a:xfrm>
            <a:off x="10295605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11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1376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JALONS CLÉS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9AC700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5B2D5A7-07D8-A547-9164-973566B03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636996"/>
              </p:ext>
            </p:extLst>
          </p:nvPr>
        </p:nvGraphicFramePr>
        <p:xfrm>
          <a:off x="557562" y="1137115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57647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117034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558579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1601898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CATÉGORIE DU PROJET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 DU JALON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DATE D’ACHÈVEMENT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36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1376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JALONS CLÉS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9AC700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5B2D5A7-07D8-A547-9164-973566B03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4770"/>
              </p:ext>
            </p:extLst>
          </p:nvPr>
        </p:nvGraphicFramePr>
        <p:xfrm>
          <a:off x="557562" y="1137115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57647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117034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558579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1601898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CATÉGORIE DU PROJET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 DU JALON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DATE D’ACHÈVEMENT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99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8750BE5-0BA7-E942-9FB6-570ABED3C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703065"/>
              </p:ext>
            </p:extLst>
          </p:nvPr>
        </p:nvGraphicFramePr>
        <p:xfrm>
          <a:off x="557561" y="1121939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854342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1876331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307131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2830219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  <a:gridCol w="1530167">
                  <a:extLst>
                    <a:ext uri="{9D8B030D-6E8A-4147-A177-3AD203B41FA5}">
                      <a16:colId xmlns:a16="http://schemas.microsoft.com/office/drawing/2014/main" val="883402463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CATÉGORIE DU PROJET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RESPONSABLE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 DES RISQUES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RÉSOLUTION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D’ÉCHÉANCE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86741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RISQUES ET OBSTACLES CRITIQUES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FE6735"/>
              </a:gs>
              <a:gs pos="100000">
                <a:srgbClr val="C0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95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8750BE5-0BA7-E942-9FB6-570ABED3C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85950"/>
              </p:ext>
            </p:extLst>
          </p:nvPr>
        </p:nvGraphicFramePr>
        <p:xfrm>
          <a:off x="557561" y="1121939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854342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1876331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307131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2830219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  <a:gridCol w="1530167">
                  <a:extLst>
                    <a:ext uri="{9D8B030D-6E8A-4147-A177-3AD203B41FA5}">
                      <a16:colId xmlns:a16="http://schemas.microsoft.com/office/drawing/2014/main" val="883402463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CATÉGORIE DU PROJET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RESPONSABLE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 DES RISQUES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RÉSOLUTION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D’ÉCHÉANCE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86741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RISQUES ET OBSTACLES CRITIQUES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FE6735"/>
              </a:gs>
              <a:gs pos="100000">
                <a:srgbClr val="C0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4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27126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RÉCAPITULATIF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284CB7-6264-2545-84C0-AAE2247DD0D2}"/>
              </a:ext>
            </a:extLst>
          </p:cNvPr>
          <p:cNvSpPr txBox="1"/>
          <p:nvPr/>
        </p:nvSpPr>
        <p:spPr>
          <a:xfrm>
            <a:off x="677396" y="1023572"/>
            <a:ext cx="6299874" cy="254730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Liste du bon travail effectué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Qui gère quoi ?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À quel moment les équipes pivotent-elles ?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Commentaires reçus au cours de la semaine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2000">
                <a:latin typeface="Century Gothic" panose="020B0502020202020204" pitchFamily="34" charset="0"/>
              </a:rPr>
              <a:t>Etc.</a:t>
            </a:r>
          </a:p>
        </p:txBody>
      </p:sp>
      <p:pic>
        <p:nvPicPr>
          <p:cNvPr id="9" name="Picture 8" descr="Shape, background pattern&#10;&#10;Description automatically generated">
            <a:extLst>
              <a:ext uri="{FF2B5EF4-FFF2-40B4-BE49-F238E27FC236}">
                <a16:creationId xmlns:a16="http://schemas.microsoft.com/office/drawing/2014/main" id="{4C8B612D-7F11-C848-BCE9-D9508CFCF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8CC600F-66F9-924F-9D7D-89F08F8D4232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014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39</TotalTime>
  <Words>301</Words>
  <Application>Microsoft Office PowerPoint</Application>
  <PresentationFormat>Widescreen</PresentationFormat>
  <Paragraphs>79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Wingdings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Alisa lin</cp:lastModifiedBy>
  <cp:revision>10</cp:revision>
  <dcterms:created xsi:type="dcterms:W3CDTF">2022-04-04T15:53:12Z</dcterms:created>
  <dcterms:modified xsi:type="dcterms:W3CDTF">2024-03-06T07:59:58Z</dcterms:modified>
</cp:coreProperties>
</file>