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84C02-5EED-41F7-8638-C1405F68B58B}" v="5" dt="2022-10-01T20:52:59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76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FD84C02-5EED-41F7-8638-C1405F68B58B}"/>
    <pc:docChg chg="undo custSel modSld">
      <pc:chgData name="Bess Dunlevy" userId="dd4b9a8537dbe9d0" providerId="LiveId" clId="{3FD84C02-5EED-41F7-8638-C1405F68B58B}" dt="2022-10-01T20:53:48.511" v="141" actId="113"/>
      <pc:docMkLst>
        <pc:docMk/>
      </pc:docMkLst>
      <pc:sldChg chg="addSp delSp modSp mod">
        <pc:chgData name="Bess Dunlevy" userId="dd4b9a8537dbe9d0" providerId="LiveId" clId="{3FD84C02-5EED-41F7-8638-C1405F68B58B}" dt="2022-10-01T20:43:26.023" v="29" actId="1076"/>
        <pc:sldMkLst>
          <pc:docMk/>
          <pc:sldMk cId="4244894704" sldId="354"/>
        </pc:sldMkLst>
        <pc:spChg chg="mod">
          <ac:chgData name="Bess Dunlevy" userId="dd4b9a8537dbe9d0" providerId="LiveId" clId="{3FD84C02-5EED-41F7-8638-C1405F68B58B}" dt="2022-10-01T20:42:36.003" v="26" actId="20577"/>
          <ac:spMkLst>
            <pc:docMk/>
            <pc:sldMk cId="4244894704" sldId="354"/>
            <ac:spMk id="33" creationId="{143A449B-AAB7-994A-92CE-8F48E2CA7DF6}"/>
          </ac:spMkLst>
        </pc:spChg>
        <pc:picChg chg="del">
          <ac:chgData name="Bess Dunlevy" userId="dd4b9a8537dbe9d0" providerId="LiveId" clId="{3FD84C02-5EED-41F7-8638-C1405F68B58B}" dt="2022-10-01T20:42:38.494" v="27" actId="478"/>
          <ac:picMkLst>
            <pc:docMk/>
            <pc:sldMk cId="4244894704" sldId="354"/>
            <ac:picMk id="2" creationId="{CE00F384-EE7A-2114-E876-33332EBE9538}"/>
          </ac:picMkLst>
        </pc:picChg>
        <pc:picChg chg="add mod">
          <ac:chgData name="Bess Dunlevy" userId="dd4b9a8537dbe9d0" providerId="LiveId" clId="{3FD84C02-5EED-41F7-8638-C1405F68B58B}" dt="2022-10-01T20:43:26.023" v="29" actId="1076"/>
          <ac:picMkLst>
            <pc:docMk/>
            <pc:sldMk cId="4244894704" sldId="354"/>
            <ac:picMk id="5" creationId="{504E8E90-8C19-DD53-3389-F1C9A4EA58FB}"/>
          </ac:picMkLst>
        </pc:picChg>
      </pc:sldChg>
      <pc:sldChg chg="addSp delSp modSp mod">
        <pc:chgData name="Bess Dunlevy" userId="dd4b9a8537dbe9d0" providerId="LiveId" clId="{3FD84C02-5EED-41F7-8638-C1405F68B58B}" dt="2022-10-01T20:53:11.331" v="137" actId="207"/>
        <pc:sldMkLst>
          <pc:docMk/>
          <pc:sldMk cId="3358997853" sldId="355"/>
        </pc:sldMkLst>
        <pc:spChg chg="del">
          <ac:chgData name="Bess Dunlevy" userId="dd4b9a8537dbe9d0" providerId="LiveId" clId="{3FD84C02-5EED-41F7-8638-C1405F68B58B}" dt="2022-10-01T20:49:14.429" v="120" actId="478"/>
          <ac:spMkLst>
            <pc:docMk/>
            <pc:sldMk cId="3358997853" sldId="355"/>
            <ac:spMk id="11" creationId="{337A3371-9EA4-4C46-A817-F8A47B8962FF}"/>
          </ac:spMkLst>
        </pc:spChg>
        <pc:spChg chg="mod">
          <ac:chgData name="Bess Dunlevy" userId="dd4b9a8537dbe9d0" providerId="LiveId" clId="{3FD84C02-5EED-41F7-8638-C1405F68B58B}" dt="2022-10-01T20:49:21.755" v="126" actId="20577"/>
          <ac:spMkLst>
            <pc:docMk/>
            <pc:sldMk cId="3358997853" sldId="355"/>
            <ac:spMk id="92" creationId="{15002CF0-EA59-CE43-9D0C-B9955C66D425}"/>
          </ac:spMkLst>
        </pc:spChg>
        <pc:graphicFrameChg chg="add mod modGraphic">
          <ac:chgData name="Bess Dunlevy" userId="dd4b9a8537dbe9d0" providerId="LiveId" clId="{3FD84C02-5EED-41F7-8638-C1405F68B58B}" dt="2022-10-01T20:53:11.331" v="137" actId="207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addSp delSp modSp mod">
        <pc:chgData name="Bess Dunlevy" userId="dd4b9a8537dbe9d0" providerId="LiveId" clId="{3FD84C02-5EED-41F7-8638-C1405F68B58B}" dt="2022-10-01T20:53:48.511" v="141" actId="113"/>
        <pc:sldMkLst>
          <pc:docMk/>
          <pc:sldMk cId="1604870664" sldId="356"/>
        </pc:sldMkLst>
        <pc:spChg chg="mod">
          <ac:chgData name="Bess Dunlevy" userId="dd4b9a8537dbe9d0" providerId="LiveId" clId="{3FD84C02-5EED-41F7-8638-C1405F68B58B}" dt="2022-10-01T20:44:15.175" v="86" actId="20577"/>
          <ac:spMkLst>
            <pc:docMk/>
            <pc:sldMk cId="1604870664" sldId="356"/>
            <ac:spMk id="92" creationId="{15002CF0-EA59-CE43-9D0C-B9955C66D425}"/>
          </ac:spMkLst>
        </pc:spChg>
        <pc:graphicFrameChg chg="del">
          <ac:chgData name="Bess Dunlevy" userId="dd4b9a8537dbe9d0" providerId="LiveId" clId="{3FD84C02-5EED-41F7-8638-C1405F68B58B}" dt="2022-10-01T20:44:19.028" v="88" actId="478"/>
          <ac:graphicFrameMkLst>
            <pc:docMk/>
            <pc:sldMk cId="1604870664" sldId="356"/>
            <ac:graphicFrameMk id="2" creationId="{563BC2D4-416A-F795-CD6D-A8A92037AA48}"/>
          </ac:graphicFrameMkLst>
        </pc:graphicFrameChg>
        <pc:graphicFrameChg chg="del">
          <ac:chgData name="Bess Dunlevy" userId="dd4b9a8537dbe9d0" providerId="LiveId" clId="{3FD84C02-5EED-41F7-8638-C1405F68B58B}" dt="2022-10-01T20:44:17.737" v="87" actId="478"/>
          <ac:graphicFrameMkLst>
            <pc:docMk/>
            <pc:sldMk cId="1604870664" sldId="356"/>
            <ac:graphicFrameMk id="3" creationId="{C321EDAF-5E83-3175-3C84-EA31151CD211}"/>
          </ac:graphicFrameMkLst>
        </pc:graphicFrameChg>
        <pc:graphicFrameChg chg="add mod modGraphic">
          <ac:chgData name="Bess Dunlevy" userId="dd4b9a8537dbe9d0" providerId="LiveId" clId="{3FD84C02-5EED-41F7-8638-C1405F68B58B}" dt="2022-10-01T20:53:48.511" v="141" actId="113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073-4685-F44B-8C5B-DE688F16C4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1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073-4685-F44B-8C5B-DE688F16C4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5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073-4685-F44B-8C5B-DE688F16C4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0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1594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42539" y="368834"/>
            <a:ext cx="3518506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57955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EXEMPLE D’ORDRE DU JOUR D’UNE RÉUNION D’ÉQUIPE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8" y="4326246"/>
            <a:ext cx="4334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dirty="0">
                <a:latin typeface="Century Gothic" panose="020B0502020202020204" pitchFamily="34" charset="0"/>
              </a:rPr>
              <a:t>Le modèle commence à la page 2. </a:t>
            </a:r>
          </a:p>
          <a:p>
            <a:pPr rtl="0"/>
            <a:r>
              <a:rPr lang="fr-FR" sz="28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DÉTAILS DE LA RÉUNION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57279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JOUR ET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LIEU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Jeudi 11 novembre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Salle de conférence 1A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INTITULÉ DE LA RÉUNION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HEURE DE DÉBUT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HEURE DE FIN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Réunion d’équipe de novembre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10 h 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12 h 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NOM DE L’ÉQUIPE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ANIMATEUR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Équipe de projet 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Jeff P.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MEMBRES DE L’ÉQUIPE INVITÉS À PARTICIPER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Matthew B.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Sarah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Kelsey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ORDRE DU JOUR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57079"/>
              </p:ext>
            </p:extLst>
          </p:nvPr>
        </p:nvGraphicFramePr>
        <p:xfrm>
          <a:off x="4847872" y="308925"/>
          <a:ext cx="7020276" cy="6484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9294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173964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CONTENU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RESPONSABLE DE LA PRÉSENTATION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HEURE DE DÉBUT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DURÉE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1. Finalité de la réunion et objectifs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10 h 30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2. Désigner l’auteur du procès-verbal et le chronométreur ; définir les rôles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10 h 35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a. Auteur du procès-verbal : [Nom]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b. Chronométreur : [Nom]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3. Vérifier la liste d’actions préalables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4. Points à l’ordre du jour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10 h 40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0:20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a. Élément d’action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11 h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1:00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i. Termes de l’élément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ii. Description de l’élément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iii. Participants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b. Élément d’action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i. Termes de l’élément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ii. Description de l’élément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iii. Participants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c. Élément d’action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i. Termes de l’élément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ii. Description de l’élément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 iii. Participants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5. Vérification des termes et descriptions des nouveaux éléments d’action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12 h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6. Propositions pour l’ordre du jour de la prochaine réunion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12 h 10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7. Évaluation de la réunion en cours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12 h 20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8. Ajournement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12 h 30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451</Words>
  <Application>Microsoft Office PowerPoint</Application>
  <PresentationFormat>Widescreen</PresentationFormat>
  <Paragraphs>135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8</cp:revision>
  <dcterms:created xsi:type="dcterms:W3CDTF">2022-08-01T01:58:39Z</dcterms:created>
  <dcterms:modified xsi:type="dcterms:W3CDTF">2024-03-06T09:29:57Z</dcterms:modified>
</cp:coreProperties>
</file>