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autoAdjust="0"/>
    <p:restoredTop sz="86447"/>
  </p:normalViewPr>
  <p:slideViewPr>
    <p:cSldViewPr snapToGrid="0" snapToObjects="1">
      <p:cViewPr varScale="1">
        <p:scale>
          <a:sx n="77" d="100"/>
          <a:sy n="77" d="100"/>
        </p:scale>
        <p:origin x="36" y="15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smartsheet.com/try-it?trp=109180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47759"/>
            <a:ext cx="6160072"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49759" cy="3108543"/>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Saisissez les années représentées dans votre plan. </a:t>
            </a:r>
          </a:p>
          <a:p>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Ajustez les barres pour représenter la durée de chaque activité.  Ajoutez des dates de début et de fin, des dates jalons et des informations supplémentaires dans chaque barre ou dans la zone du diagramme. </a:t>
            </a:r>
          </a:p>
          <a:p>
            <a:pPr>
              <a:spcAft>
                <a:spcPts val="600"/>
              </a:spcAft>
            </a:pPr>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La touche de couleur située sous le diagramme peut être utilisée pour faire la distinction entre les propriétaires et les types d’activités.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798605" y="307317"/>
            <a:ext cx="266012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fr-FR" sz="2400" b="1">
                <a:solidFill>
                  <a:schemeClr val="tx1">
                    <a:lumMod val="65000"/>
                    <a:lumOff val="35000"/>
                  </a:schemeClr>
                </a:solidFill>
                <a:latin typeface="Century Gothic" panose="020B0502020202020204" pitchFamily="34" charset="0"/>
              </a:rPr>
              <a:t>MODÈLE DE DIAGRAMME DE GANTT SUR 3 ANS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MODÈLE DE DIAGRAMME DE GANTT SUR 3 ANS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rtl="0">
                        <a:lnSpc>
                          <a:spcPct val="100000"/>
                        </a:lnSpc>
                      </a:pPr>
                      <a:r>
                        <a:rPr lang="fr-FR" sz="1000">
                          <a:solidFill>
                            <a:schemeClr val="tx1"/>
                          </a:solidFill>
                          <a:latin typeface="Century Gothic" panose="020B0502020202020204" pitchFamily="34" charset="0"/>
                        </a:rPr>
                        <a:t>OBJECTIFS +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1600" b="0">
                          <a:solidFill>
                            <a:schemeClr val="tx1"/>
                          </a:solidFill>
                          <a:latin typeface="Century Gothic" panose="020B0502020202020204" pitchFamily="34" charset="0"/>
                        </a:rPr>
                        <a:t>ANNÉE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600" b="0">
                          <a:solidFill>
                            <a:schemeClr val="tx1"/>
                          </a:solidFill>
                          <a:latin typeface="Century Gothic" panose="020B0502020202020204" pitchFamily="34" charset="0"/>
                        </a:rPr>
                        <a:t>ANNÉE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600" b="0">
                          <a:solidFill>
                            <a:schemeClr val="tx1"/>
                          </a:solidFill>
                          <a:latin typeface="Century Gothic" panose="020B0502020202020204" pitchFamily="34" charset="0"/>
                        </a:rPr>
                        <a:t>ANNÉE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rtl="0">
                        <a:lnSpc>
                          <a:spcPct val="100000"/>
                        </a:lnSpc>
                      </a:pPr>
                      <a:r>
                        <a:rPr lang="fr-FR" sz="1000" b="0">
                          <a:solidFill>
                            <a:schemeClr val="tx1"/>
                          </a:solidFill>
                          <a:latin typeface="Century Gothic" panose="020B0502020202020204" pitchFamily="34" charset="0"/>
                        </a:rPr>
                        <a:t>Description de l’objectif/du but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bg1"/>
                </a:solidFill>
                <a:latin typeface="Century Gothic" panose="020B0502020202020204" pitchFamily="34" charset="0"/>
              </a:rPr>
              <a:t>PROJET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1016517"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Échéance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Jalon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48657" y="2097598"/>
            <a:ext cx="1038232"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Échéance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PROJET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bg1"/>
                </a:solidFill>
                <a:latin typeface="Century Gothic" panose="020B0502020202020204" pitchFamily="34" charset="0"/>
              </a:rPr>
              <a:t>Échéance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bg1"/>
                </a:solidFill>
                <a:latin typeface="Century Gothic" panose="020B0502020202020204" pitchFamily="34" charset="0"/>
              </a:rPr>
              <a:t>Échéance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Échéance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PROJET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Échéance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a:solidFill>
                  <a:schemeClr val="tx1"/>
                </a:solidFill>
                <a:latin typeface="Century Gothic" panose="020B0502020202020204" pitchFamily="34" charset="0"/>
              </a:rPr>
              <a:t>Échéance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MODÈLE DE DIAGRAMME DE GANTT SUR 3 ANS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a:lnSpc>
                          <a:spcPct val="100000"/>
                        </a:lnSpc>
                      </a:pPr>
                      <a:r>
                        <a:rPr lang="fr-FR" sz="1600" b="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FÉV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MARS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AVR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MAI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JUIN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JUIL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AOÛT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OCT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fr-FR" sz="1600" b="0">
                          <a:solidFill>
                            <a:schemeClr val="bg1"/>
                          </a:solidFill>
                          <a:latin typeface="Century Gothic" panose="020B0502020202020204" pitchFamily="34" charset="0"/>
                        </a:rPr>
                        <a:t>DÉC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rtl="0">
                        <a:lnSpc>
                          <a:spcPct val="100000"/>
                        </a:lnSpc>
                      </a:pPr>
                      <a:r>
                        <a:rPr lang="fr-FR" sz="2400" b="0">
                          <a:solidFill>
                            <a:schemeClr val="bg1"/>
                          </a:solidFill>
                          <a:latin typeface="Century Gothic" panose="020B0502020202020204" pitchFamily="34" charset="0"/>
                        </a:rPr>
                        <a:t>ANNÉE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rtl="0">
                        <a:lnSpc>
                          <a:spcPct val="100000"/>
                        </a:lnSpc>
                      </a:pPr>
                      <a:r>
                        <a:rPr lang="fr-FR" sz="2400" b="0">
                          <a:solidFill>
                            <a:schemeClr val="bg1"/>
                          </a:solidFill>
                          <a:latin typeface="Century Gothic" panose="020B0502020202020204" pitchFamily="34" charset="0"/>
                        </a:rPr>
                        <a:t>ANNÉE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rtl="0">
                        <a:lnSpc>
                          <a:spcPct val="100000"/>
                        </a:lnSpc>
                      </a:pPr>
                      <a:r>
                        <a:rPr lang="fr-FR" sz="2400" b="0">
                          <a:solidFill>
                            <a:schemeClr val="bg1"/>
                          </a:solidFill>
                          <a:latin typeface="Century Gothic" panose="020B0502020202020204" pitchFamily="34" charset="0"/>
                        </a:rPr>
                        <a:t>ANNÉE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bg1"/>
                </a:solidFill>
                <a:latin typeface="Century Gothic" panose="020B0502020202020204" pitchFamily="34" charset="0"/>
              </a:rPr>
              <a:t>Intitulé et description du projet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Objectif</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Objectif</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But</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Intitulé et description du projet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bg1"/>
                </a:solidFill>
                <a:latin typeface="Century Gothic" panose="020B0502020202020204" pitchFamily="34" charset="0"/>
              </a:rPr>
              <a:t>Intitulé et description du projet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bg1"/>
                </a:solidFill>
                <a:latin typeface="Century Gothic" panose="020B0502020202020204" pitchFamily="34" charset="0"/>
              </a:rPr>
              <a:t>Objectif</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Objectif</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Intitulé et description du projet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But</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Objectif</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Objectif</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fr-FR" sz="1000">
                <a:latin typeface="Century Gothic" panose="020B0502020202020204" pitchFamily="34" charset="0"/>
              </a:rPr>
              <a:t>Couleur clé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But</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bg1"/>
                </a:solidFill>
                <a:latin typeface="Century Gothic" panose="020B0502020202020204" pitchFamily="34" charset="0"/>
              </a:rPr>
              <a:t>Objectif</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1</TotalTime>
  <Words>367</Words>
  <Application>Microsoft Office PowerPoint</Application>
  <PresentationFormat>Widescreen</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Alisa lin</cp:lastModifiedBy>
  <cp:revision>3</cp:revision>
  <cp:lastPrinted>2020-08-31T22:23:58Z</cp:lastPrinted>
  <dcterms:created xsi:type="dcterms:W3CDTF">2020-10-13T17:47:53Z</dcterms:created>
  <dcterms:modified xsi:type="dcterms:W3CDTF">2024-03-06T08:00:51Z</dcterms:modified>
</cp:coreProperties>
</file>