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345" r:id="rId2"/>
    <p:sldId id="29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B4B5"/>
    <a:srgbClr val="FF672A"/>
    <a:srgbClr val="F99509"/>
    <a:srgbClr val="53C5BA"/>
    <a:srgbClr val="896E09"/>
    <a:srgbClr val="506E0C"/>
    <a:srgbClr val="E5B01B"/>
    <a:srgbClr val="FFD24E"/>
    <a:srgbClr val="33DCC7"/>
    <a:srgbClr val="66F1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97" autoAdjust="0"/>
    <p:restoredTop sz="86447"/>
  </p:normalViewPr>
  <p:slideViewPr>
    <p:cSldViewPr snapToGrid="0" snapToObjects="1">
      <p:cViewPr varScale="1">
        <p:scale>
          <a:sx n="81" d="100"/>
          <a:sy n="81" d="100"/>
        </p:scale>
        <p:origin x="60" y="1548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10" Type="http://schemas.openxmlformats.org/officeDocument/2006/relationships/image" Target="../media/image8.png"/><Relationship Id="rId4" Type="http://schemas.openxmlformats.org/officeDocument/2006/relationships/image" Target="../media/image3.svg"/><Relationship Id="rId9" Type="http://schemas.openxmlformats.org/officeDocument/2006/relationships/hyperlink" Target="https://fr.smartsheet.com/try-it?trp=1154403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043C89C-D3E7-3200-5136-16F4C2C0D0B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510614"/>
            <a:ext cx="2499360" cy="634738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9009067-2A45-1703-DBA7-A47C8431B576}"/>
              </a:ext>
            </a:extLst>
          </p:cNvPr>
          <p:cNvSpPr txBox="1"/>
          <p:nvPr/>
        </p:nvSpPr>
        <p:spPr>
          <a:xfrm>
            <a:off x="2409340" y="930958"/>
            <a:ext cx="5303520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rtl="0"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.PingFang SC Regular"/>
              <a:buChar char="＋"/>
            </a:pPr>
            <a:r>
              <a:rPr lang="fr-FR" sz="1400">
                <a:latin typeface="Century Gothic" panose="020B0502020202020204" pitchFamily="34" charset="0"/>
                <a:ea typeface="Arial" charset="0"/>
                <a:cs typeface="Arial" charset="0"/>
              </a:rPr>
              <a:t>Force Une</a:t>
            </a:r>
          </a:p>
          <a:p>
            <a:pPr marL="285750" indent="-285750" rtl="0"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.PingFang SC Regular"/>
              <a:buChar char="＋"/>
            </a:pPr>
            <a:r>
              <a:rPr lang="fr-FR" sz="1400">
                <a:latin typeface="Century Gothic" panose="020B0502020202020204" pitchFamily="34" charset="0"/>
                <a:ea typeface="Arial" charset="0"/>
                <a:cs typeface="Arial" charset="0"/>
              </a:rPr>
              <a:t>Deux</a:t>
            </a:r>
          </a:p>
          <a:p>
            <a:pPr marL="285750" indent="-285750" rtl="0"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.PingFang SC Regular"/>
              <a:buChar char="＋"/>
            </a:pPr>
            <a:r>
              <a:rPr lang="fr-FR" sz="1400">
                <a:latin typeface="Century Gothic" panose="020B0502020202020204" pitchFamily="34" charset="0"/>
                <a:ea typeface="Arial" charset="0"/>
                <a:cs typeface="Arial" charset="0"/>
              </a:rPr>
              <a:t>Trois</a:t>
            </a:r>
          </a:p>
          <a:p>
            <a:pPr marL="285750" indent="-285750" rtl="0"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.PingFang SC Regular"/>
              <a:buChar char="＋"/>
            </a:pPr>
            <a:r>
              <a:rPr lang="fr-FR" sz="1400">
                <a:latin typeface="Century Gothic" panose="020B0502020202020204" pitchFamily="34" charset="0"/>
                <a:ea typeface="Arial" charset="0"/>
                <a:cs typeface="Arial" charset="0"/>
              </a:rPr>
              <a:t>Quatre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0135E47-D367-DA5F-D025-FFA2AB0FF3F3}"/>
              </a:ext>
            </a:extLst>
          </p:cNvPr>
          <p:cNvSpPr txBox="1"/>
          <p:nvPr/>
        </p:nvSpPr>
        <p:spPr>
          <a:xfrm>
            <a:off x="2409340" y="2418911"/>
            <a:ext cx="521208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rtl="0"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System Font Regular"/>
              <a:buChar char="—"/>
            </a:pPr>
            <a:r>
              <a:rPr lang="fr-FR" sz="1400">
                <a:latin typeface="Century Gothic" panose="020B0502020202020204" pitchFamily="34" charset="0"/>
                <a:ea typeface="Arial" charset="0"/>
                <a:cs typeface="Arial" charset="0"/>
              </a:rPr>
              <a:t>Faiblesse Une</a:t>
            </a:r>
          </a:p>
          <a:p>
            <a:pPr marL="285750" indent="-285750" rtl="0"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System Font Regular"/>
              <a:buChar char="—"/>
            </a:pPr>
            <a:r>
              <a:rPr lang="fr-FR" sz="1400">
                <a:latin typeface="Century Gothic" panose="020B0502020202020204" pitchFamily="34" charset="0"/>
                <a:ea typeface="Arial" charset="0"/>
                <a:cs typeface="Arial" charset="0"/>
              </a:rPr>
              <a:t>Deux</a:t>
            </a:r>
          </a:p>
          <a:p>
            <a:pPr marL="285750" indent="-285750" rtl="0"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System Font Regular"/>
              <a:buChar char="—"/>
            </a:pPr>
            <a:r>
              <a:rPr lang="fr-FR" sz="1400">
                <a:latin typeface="Century Gothic" panose="020B0502020202020204" pitchFamily="34" charset="0"/>
                <a:ea typeface="Arial" charset="0"/>
                <a:cs typeface="Arial" charset="0"/>
              </a:rPr>
              <a:t>Trois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6E46E22-4012-3998-F177-8B4D33955894}"/>
              </a:ext>
            </a:extLst>
          </p:cNvPr>
          <p:cNvSpPr txBox="1"/>
          <p:nvPr/>
        </p:nvSpPr>
        <p:spPr>
          <a:xfrm>
            <a:off x="300447" y="176378"/>
            <a:ext cx="67861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2800" b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MODÈLE 3D D’ANALYSE SWOT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FB2690D-C885-8DEA-B7F3-54810689FD4A}"/>
              </a:ext>
            </a:extLst>
          </p:cNvPr>
          <p:cNvSpPr txBox="1"/>
          <p:nvPr/>
        </p:nvSpPr>
        <p:spPr>
          <a:xfrm>
            <a:off x="10277856" y="1904067"/>
            <a:ext cx="18653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sz="1400" spc="3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FORCES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797AB21-5C34-2711-FDFD-A36E73236565}"/>
              </a:ext>
            </a:extLst>
          </p:cNvPr>
          <p:cNvSpPr txBox="1"/>
          <p:nvPr/>
        </p:nvSpPr>
        <p:spPr>
          <a:xfrm>
            <a:off x="10034016" y="3393221"/>
            <a:ext cx="21092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sz="1400" spc="3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FAIBLESSES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360C660-B998-D2A8-A64D-4AC8BC64DC23}"/>
              </a:ext>
            </a:extLst>
          </p:cNvPr>
          <p:cNvSpPr txBox="1"/>
          <p:nvPr/>
        </p:nvSpPr>
        <p:spPr>
          <a:xfrm>
            <a:off x="2409340" y="3873533"/>
            <a:ext cx="530352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rtl="0"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.PingFang SC Regular"/>
              <a:buChar char="＋"/>
            </a:pPr>
            <a:r>
              <a:rPr lang="fr-FR" sz="1400">
                <a:latin typeface="Century Gothic" panose="020B0502020202020204" pitchFamily="34" charset="0"/>
                <a:ea typeface="Arial" charset="0"/>
                <a:cs typeface="Arial" charset="0"/>
              </a:rPr>
              <a:t>Opportunité Une</a:t>
            </a:r>
          </a:p>
          <a:p>
            <a:pPr marL="285750" indent="-285750" rtl="0"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.PingFang SC Regular"/>
              <a:buChar char="＋"/>
            </a:pPr>
            <a:r>
              <a:rPr lang="fr-FR" sz="1400">
                <a:latin typeface="Century Gothic" panose="020B0502020202020204" pitchFamily="34" charset="0"/>
                <a:ea typeface="Arial" charset="0"/>
                <a:cs typeface="Arial" charset="0"/>
              </a:rPr>
              <a:t>Deux</a:t>
            </a:r>
          </a:p>
          <a:p>
            <a:pPr marL="285750" indent="-285750" rtl="0"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.PingFang SC Regular"/>
              <a:buChar char="＋"/>
            </a:pPr>
            <a:r>
              <a:rPr lang="fr-FR" sz="1400">
                <a:latin typeface="Century Gothic" panose="020B0502020202020204" pitchFamily="34" charset="0"/>
                <a:ea typeface="Arial" charset="0"/>
                <a:cs typeface="Arial" charset="0"/>
              </a:rPr>
              <a:t>Trois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F0C54E3-88C4-4D29-9E81-7F9B7CB2102A}"/>
              </a:ext>
            </a:extLst>
          </p:cNvPr>
          <p:cNvSpPr txBox="1"/>
          <p:nvPr/>
        </p:nvSpPr>
        <p:spPr>
          <a:xfrm>
            <a:off x="2409340" y="5355422"/>
            <a:ext cx="521208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rtl="0"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System Font Regular"/>
              <a:buChar char="—"/>
            </a:pPr>
            <a:r>
              <a:rPr lang="fr-FR" sz="1400">
                <a:latin typeface="Century Gothic" panose="020B0502020202020204" pitchFamily="34" charset="0"/>
                <a:ea typeface="Arial" charset="0"/>
                <a:cs typeface="Arial" charset="0"/>
              </a:rPr>
              <a:t>Menace Une</a:t>
            </a:r>
          </a:p>
          <a:p>
            <a:pPr marL="285750" indent="-285750" rtl="0"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System Font Regular"/>
              <a:buChar char="—"/>
            </a:pPr>
            <a:r>
              <a:rPr lang="fr-FR" sz="1400">
                <a:latin typeface="Century Gothic" panose="020B0502020202020204" pitchFamily="34" charset="0"/>
                <a:ea typeface="Arial" charset="0"/>
                <a:cs typeface="Arial" charset="0"/>
              </a:rPr>
              <a:t>Deux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A705DE6-2C3F-9A88-6481-EB7DB9275896}"/>
              </a:ext>
            </a:extLst>
          </p:cNvPr>
          <p:cNvSpPr txBox="1"/>
          <p:nvPr/>
        </p:nvSpPr>
        <p:spPr>
          <a:xfrm>
            <a:off x="9643872" y="4821415"/>
            <a:ext cx="2499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sz="1400" spc="3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OPPORTUNITÉS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AD66FE9-00FE-6F07-572D-29293342FD2B}"/>
              </a:ext>
            </a:extLst>
          </p:cNvPr>
          <p:cNvSpPr txBox="1"/>
          <p:nvPr/>
        </p:nvSpPr>
        <p:spPr>
          <a:xfrm>
            <a:off x="10399776" y="6286185"/>
            <a:ext cx="17434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sz="1400" spc="3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MENACES</a:t>
            </a:r>
          </a:p>
        </p:txBody>
      </p:sp>
      <p:pic>
        <p:nvPicPr>
          <p:cNvPr id="20" name="Graphic 19" descr="Badge Tick1 with solid fill">
            <a:extLst>
              <a:ext uri="{FF2B5EF4-FFF2-40B4-BE49-F238E27FC236}">
                <a16:creationId xmlns:a16="http://schemas.microsoft.com/office/drawing/2014/main" id="{6D444AD4-AB74-7CAD-7F22-9888C61680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927076" y="936750"/>
            <a:ext cx="914400" cy="914400"/>
          </a:xfrm>
          <a:prstGeom prst="rect">
            <a:avLst/>
          </a:prstGeom>
        </p:spPr>
      </p:pic>
      <p:pic>
        <p:nvPicPr>
          <p:cNvPr id="22" name="Graphic 21" descr="Warning with solid fill">
            <a:extLst>
              <a:ext uri="{FF2B5EF4-FFF2-40B4-BE49-F238E27FC236}">
                <a16:creationId xmlns:a16="http://schemas.microsoft.com/office/drawing/2014/main" id="{29E4AF40-F0D4-B03C-3E75-9B8D540AED4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927076" y="2427659"/>
            <a:ext cx="914400" cy="914400"/>
          </a:xfrm>
          <a:prstGeom prst="rect">
            <a:avLst/>
          </a:prstGeom>
        </p:spPr>
      </p:pic>
      <p:pic>
        <p:nvPicPr>
          <p:cNvPr id="24" name="Graphic 23">
            <a:extLst>
              <a:ext uri="{FF2B5EF4-FFF2-40B4-BE49-F238E27FC236}">
                <a16:creationId xmlns:a16="http://schemas.microsoft.com/office/drawing/2014/main" id="{8DAD1E10-2B26-D11F-1E0D-004A8A0921C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0979629" y="3897179"/>
            <a:ext cx="809294" cy="809294"/>
          </a:xfrm>
          <a:prstGeom prst="rect">
            <a:avLst/>
          </a:prstGeom>
        </p:spPr>
      </p:pic>
      <p:grpSp>
        <p:nvGrpSpPr>
          <p:cNvPr id="34" name="Group 33">
            <a:extLst>
              <a:ext uri="{FF2B5EF4-FFF2-40B4-BE49-F238E27FC236}">
                <a16:creationId xmlns:a16="http://schemas.microsoft.com/office/drawing/2014/main" id="{61DC22E6-21AF-2C24-383C-F4C59E07EC15}"/>
              </a:ext>
            </a:extLst>
          </p:cNvPr>
          <p:cNvGrpSpPr/>
          <p:nvPr/>
        </p:nvGrpSpPr>
        <p:grpSpPr>
          <a:xfrm>
            <a:off x="11048996" y="5359465"/>
            <a:ext cx="1107506" cy="792587"/>
            <a:chOff x="8244117" y="4602260"/>
            <a:chExt cx="2714941" cy="1942948"/>
          </a:xfrm>
          <a:solidFill>
            <a:srgbClr val="FF672A"/>
          </a:solidFill>
        </p:grpSpPr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327891EC-288F-7B3D-C47A-4632F74D2E2A}"/>
                </a:ext>
              </a:extLst>
            </p:cNvPr>
            <p:cNvSpPr/>
            <p:nvPr/>
          </p:nvSpPr>
          <p:spPr>
            <a:xfrm>
              <a:off x="9858899" y="4602260"/>
              <a:ext cx="1100159" cy="254749"/>
            </a:xfrm>
            <a:custGeom>
              <a:avLst/>
              <a:gdLst>
                <a:gd name="connsiteX0" fmla="*/ 775330 w 1100159"/>
                <a:gd name="connsiteY0" fmla="*/ 168316 h 254749"/>
                <a:gd name="connsiteX1" fmla="*/ 707789 w 1100159"/>
                <a:gd name="connsiteY1" fmla="*/ 167450 h 254749"/>
                <a:gd name="connsiteX2" fmla="*/ 641980 w 1100159"/>
                <a:gd name="connsiteY2" fmla="*/ 161389 h 254749"/>
                <a:gd name="connsiteX3" fmla="*/ 557121 w 1100159"/>
                <a:gd name="connsiteY3" fmla="*/ 150132 h 254749"/>
                <a:gd name="connsiteX4" fmla="*/ 475725 w 1100159"/>
                <a:gd name="connsiteY4" fmla="*/ 138875 h 254749"/>
                <a:gd name="connsiteX5" fmla="*/ 424637 w 1100159"/>
                <a:gd name="connsiteY5" fmla="*/ 133680 h 254749"/>
                <a:gd name="connsiteX6" fmla="*/ 306873 w 1100159"/>
                <a:gd name="connsiteY6" fmla="*/ 128484 h 254749"/>
                <a:gd name="connsiteX7" fmla="*/ 238466 w 1100159"/>
                <a:gd name="connsiteY7" fmla="*/ 135411 h 254749"/>
                <a:gd name="connsiteX8" fmla="*/ 122434 w 1100159"/>
                <a:gd name="connsiteY8" fmla="*/ 184768 h 254749"/>
                <a:gd name="connsiteX9" fmla="*/ 60955 w 1100159"/>
                <a:gd name="connsiteY9" fmla="*/ 246248 h 254749"/>
                <a:gd name="connsiteX10" fmla="*/ 36709 w 1100159"/>
                <a:gd name="connsiteY10" fmla="*/ 248845 h 254749"/>
                <a:gd name="connsiteX11" fmla="*/ 2073 w 1100159"/>
                <a:gd name="connsiteY11" fmla="*/ 214209 h 254749"/>
                <a:gd name="connsiteX12" fmla="*/ 1207 w 1100159"/>
                <a:gd name="connsiteY12" fmla="*/ 202086 h 254749"/>
                <a:gd name="connsiteX13" fmla="*/ 62686 w 1100159"/>
                <a:gd name="connsiteY13" fmla="*/ 138009 h 254749"/>
                <a:gd name="connsiteX14" fmla="*/ 127630 w 1100159"/>
                <a:gd name="connsiteY14" fmla="*/ 96445 h 254749"/>
                <a:gd name="connsiteX15" fmla="*/ 209891 w 1100159"/>
                <a:gd name="connsiteY15" fmla="*/ 66139 h 254749"/>
                <a:gd name="connsiteX16" fmla="*/ 257516 w 1100159"/>
                <a:gd name="connsiteY16" fmla="*/ 58345 h 254749"/>
                <a:gd name="connsiteX17" fmla="*/ 363157 w 1100159"/>
                <a:gd name="connsiteY17" fmla="*/ 53150 h 254749"/>
                <a:gd name="connsiteX18" fmla="*/ 445418 w 1100159"/>
                <a:gd name="connsiteY18" fmla="*/ 59211 h 254749"/>
                <a:gd name="connsiteX19" fmla="*/ 536339 w 1100159"/>
                <a:gd name="connsiteY19" fmla="*/ 70468 h 254749"/>
                <a:gd name="connsiteX20" fmla="*/ 617734 w 1100159"/>
                <a:gd name="connsiteY20" fmla="*/ 81725 h 254749"/>
                <a:gd name="connsiteX21" fmla="*/ 661896 w 1100159"/>
                <a:gd name="connsiteY21" fmla="*/ 86920 h 254749"/>
                <a:gd name="connsiteX22" fmla="*/ 729437 w 1100159"/>
                <a:gd name="connsiteY22" fmla="*/ 92982 h 254749"/>
                <a:gd name="connsiteX23" fmla="*/ 804771 w 1100159"/>
                <a:gd name="connsiteY23" fmla="*/ 96445 h 254749"/>
                <a:gd name="connsiteX24" fmla="*/ 867982 w 1100159"/>
                <a:gd name="connsiteY24" fmla="*/ 87786 h 254749"/>
                <a:gd name="connsiteX25" fmla="*/ 874043 w 1100159"/>
                <a:gd name="connsiteY25" fmla="*/ 86920 h 254749"/>
                <a:gd name="connsiteX26" fmla="*/ 932059 w 1100159"/>
                <a:gd name="connsiteY26" fmla="*/ 72200 h 254749"/>
                <a:gd name="connsiteX27" fmla="*/ 998734 w 1100159"/>
                <a:gd name="connsiteY27" fmla="*/ 39295 h 254749"/>
                <a:gd name="connsiteX28" fmla="*/ 1041164 w 1100159"/>
                <a:gd name="connsiteY28" fmla="*/ 5525 h 254749"/>
                <a:gd name="connsiteX29" fmla="*/ 1062812 w 1100159"/>
                <a:gd name="connsiteY29" fmla="*/ 5525 h 254749"/>
                <a:gd name="connsiteX30" fmla="*/ 1095716 w 1100159"/>
                <a:gd name="connsiteY30" fmla="*/ 39295 h 254749"/>
                <a:gd name="connsiteX31" fmla="*/ 1094850 w 1100159"/>
                <a:gd name="connsiteY31" fmla="*/ 58345 h 254749"/>
                <a:gd name="connsiteX32" fmla="*/ 1022980 w 1100159"/>
                <a:gd name="connsiteY32" fmla="*/ 110300 h 254749"/>
                <a:gd name="connsiteX33" fmla="*/ 969293 w 1100159"/>
                <a:gd name="connsiteY33" fmla="*/ 137143 h 254749"/>
                <a:gd name="connsiteX34" fmla="*/ 901752 w 1100159"/>
                <a:gd name="connsiteY34" fmla="*/ 156193 h 254749"/>
                <a:gd name="connsiteX35" fmla="*/ 853262 w 1100159"/>
                <a:gd name="connsiteY35" fmla="*/ 165718 h 254749"/>
                <a:gd name="connsiteX36" fmla="*/ 809100 w 1100159"/>
                <a:gd name="connsiteY36" fmla="*/ 167450 h 254749"/>
                <a:gd name="connsiteX37" fmla="*/ 775330 w 1100159"/>
                <a:gd name="connsiteY37" fmla="*/ 168316 h 254749"/>
                <a:gd name="connsiteX38" fmla="*/ 775330 w 1100159"/>
                <a:gd name="connsiteY38" fmla="*/ 168316 h 2547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1100159" h="254749">
                  <a:moveTo>
                    <a:pt x="775330" y="168316"/>
                  </a:moveTo>
                  <a:cubicBezTo>
                    <a:pt x="752816" y="168316"/>
                    <a:pt x="730302" y="170914"/>
                    <a:pt x="707789" y="167450"/>
                  </a:cubicBezTo>
                  <a:cubicBezTo>
                    <a:pt x="686141" y="163986"/>
                    <a:pt x="663627" y="164852"/>
                    <a:pt x="641980" y="161389"/>
                  </a:cubicBezTo>
                  <a:cubicBezTo>
                    <a:pt x="613405" y="156193"/>
                    <a:pt x="585696" y="152729"/>
                    <a:pt x="557121" y="150132"/>
                  </a:cubicBezTo>
                  <a:cubicBezTo>
                    <a:pt x="530277" y="147534"/>
                    <a:pt x="502568" y="145802"/>
                    <a:pt x="475725" y="138875"/>
                  </a:cubicBezTo>
                  <a:cubicBezTo>
                    <a:pt x="458407" y="134545"/>
                    <a:pt x="441955" y="137143"/>
                    <a:pt x="424637" y="133680"/>
                  </a:cubicBezTo>
                  <a:cubicBezTo>
                    <a:pt x="385671" y="125886"/>
                    <a:pt x="345839" y="128484"/>
                    <a:pt x="306873" y="128484"/>
                  </a:cubicBezTo>
                  <a:cubicBezTo>
                    <a:pt x="283493" y="128484"/>
                    <a:pt x="260114" y="130216"/>
                    <a:pt x="238466" y="135411"/>
                  </a:cubicBezTo>
                  <a:cubicBezTo>
                    <a:pt x="196902" y="144936"/>
                    <a:pt x="157071" y="157925"/>
                    <a:pt x="122434" y="184768"/>
                  </a:cubicBezTo>
                  <a:cubicBezTo>
                    <a:pt x="99055" y="202952"/>
                    <a:pt x="77407" y="222002"/>
                    <a:pt x="60955" y="246248"/>
                  </a:cubicBezTo>
                  <a:cubicBezTo>
                    <a:pt x="54027" y="256639"/>
                    <a:pt x="45368" y="257505"/>
                    <a:pt x="36709" y="248845"/>
                  </a:cubicBezTo>
                  <a:cubicBezTo>
                    <a:pt x="24587" y="237589"/>
                    <a:pt x="12464" y="226332"/>
                    <a:pt x="2073" y="214209"/>
                  </a:cubicBezTo>
                  <a:cubicBezTo>
                    <a:pt x="-525" y="211611"/>
                    <a:pt x="-525" y="203818"/>
                    <a:pt x="1207" y="202086"/>
                  </a:cubicBezTo>
                  <a:cubicBezTo>
                    <a:pt x="21123" y="180439"/>
                    <a:pt x="41039" y="157925"/>
                    <a:pt x="62686" y="138009"/>
                  </a:cubicBezTo>
                  <a:cubicBezTo>
                    <a:pt x="81737" y="120691"/>
                    <a:pt x="105116" y="108568"/>
                    <a:pt x="127630" y="96445"/>
                  </a:cubicBezTo>
                  <a:cubicBezTo>
                    <a:pt x="153607" y="82591"/>
                    <a:pt x="181316" y="73932"/>
                    <a:pt x="209891" y="66139"/>
                  </a:cubicBezTo>
                  <a:cubicBezTo>
                    <a:pt x="225478" y="61809"/>
                    <a:pt x="241930" y="60943"/>
                    <a:pt x="257516" y="58345"/>
                  </a:cubicBezTo>
                  <a:cubicBezTo>
                    <a:pt x="293018" y="53150"/>
                    <a:pt x="328521" y="49686"/>
                    <a:pt x="363157" y="53150"/>
                  </a:cubicBezTo>
                  <a:cubicBezTo>
                    <a:pt x="390866" y="55748"/>
                    <a:pt x="418575" y="55748"/>
                    <a:pt x="445418" y="59211"/>
                  </a:cubicBezTo>
                  <a:cubicBezTo>
                    <a:pt x="475725" y="63541"/>
                    <a:pt x="506032" y="67870"/>
                    <a:pt x="536339" y="70468"/>
                  </a:cubicBezTo>
                  <a:cubicBezTo>
                    <a:pt x="563182" y="73066"/>
                    <a:pt x="590891" y="75664"/>
                    <a:pt x="617734" y="81725"/>
                  </a:cubicBezTo>
                  <a:cubicBezTo>
                    <a:pt x="632455" y="85189"/>
                    <a:pt x="647175" y="85189"/>
                    <a:pt x="661896" y="86920"/>
                  </a:cubicBezTo>
                  <a:cubicBezTo>
                    <a:pt x="684409" y="88652"/>
                    <a:pt x="706923" y="91250"/>
                    <a:pt x="729437" y="92982"/>
                  </a:cubicBezTo>
                  <a:cubicBezTo>
                    <a:pt x="754548" y="94714"/>
                    <a:pt x="779659" y="97311"/>
                    <a:pt x="804771" y="96445"/>
                  </a:cubicBezTo>
                  <a:cubicBezTo>
                    <a:pt x="825552" y="95580"/>
                    <a:pt x="846334" y="91250"/>
                    <a:pt x="867982" y="87786"/>
                  </a:cubicBezTo>
                  <a:cubicBezTo>
                    <a:pt x="869714" y="87786"/>
                    <a:pt x="872312" y="86920"/>
                    <a:pt x="874043" y="86920"/>
                  </a:cubicBezTo>
                  <a:cubicBezTo>
                    <a:pt x="894825" y="88652"/>
                    <a:pt x="913875" y="79127"/>
                    <a:pt x="932059" y="72200"/>
                  </a:cubicBezTo>
                  <a:cubicBezTo>
                    <a:pt x="955439" y="63541"/>
                    <a:pt x="977953" y="52284"/>
                    <a:pt x="998734" y="39295"/>
                  </a:cubicBezTo>
                  <a:cubicBezTo>
                    <a:pt x="1014321" y="29770"/>
                    <a:pt x="1027309" y="16782"/>
                    <a:pt x="1041164" y="5525"/>
                  </a:cubicBezTo>
                  <a:cubicBezTo>
                    <a:pt x="1049823" y="-1402"/>
                    <a:pt x="1054152" y="-2268"/>
                    <a:pt x="1062812" y="5525"/>
                  </a:cubicBezTo>
                  <a:cubicBezTo>
                    <a:pt x="1074069" y="16782"/>
                    <a:pt x="1085325" y="28039"/>
                    <a:pt x="1095716" y="39295"/>
                  </a:cubicBezTo>
                  <a:cubicBezTo>
                    <a:pt x="1101777" y="45357"/>
                    <a:pt x="1101777" y="53150"/>
                    <a:pt x="1094850" y="58345"/>
                  </a:cubicBezTo>
                  <a:cubicBezTo>
                    <a:pt x="1071471" y="76529"/>
                    <a:pt x="1047225" y="94714"/>
                    <a:pt x="1022980" y="110300"/>
                  </a:cubicBezTo>
                  <a:cubicBezTo>
                    <a:pt x="1006527" y="121557"/>
                    <a:pt x="988343" y="131082"/>
                    <a:pt x="969293" y="137143"/>
                  </a:cubicBezTo>
                  <a:cubicBezTo>
                    <a:pt x="946780" y="144936"/>
                    <a:pt x="925998" y="154461"/>
                    <a:pt x="901752" y="156193"/>
                  </a:cubicBezTo>
                  <a:cubicBezTo>
                    <a:pt x="885300" y="157059"/>
                    <a:pt x="869714" y="163986"/>
                    <a:pt x="853262" y="165718"/>
                  </a:cubicBezTo>
                  <a:cubicBezTo>
                    <a:pt x="838541" y="167450"/>
                    <a:pt x="823821" y="167450"/>
                    <a:pt x="809100" y="167450"/>
                  </a:cubicBezTo>
                  <a:cubicBezTo>
                    <a:pt x="796978" y="169182"/>
                    <a:pt x="785721" y="169182"/>
                    <a:pt x="775330" y="168316"/>
                  </a:cubicBezTo>
                  <a:cubicBezTo>
                    <a:pt x="775330" y="169182"/>
                    <a:pt x="775330" y="169182"/>
                    <a:pt x="775330" y="168316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2DEBB7AD-A773-DA3B-91E4-A8F338CEE901}"/>
                </a:ext>
              </a:extLst>
            </p:cNvPr>
            <p:cNvSpPr/>
            <p:nvPr/>
          </p:nvSpPr>
          <p:spPr>
            <a:xfrm>
              <a:off x="9596870" y="4787028"/>
              <a:ext cx="363577" cy="354645"/>
            </a:xfrm>
            <a:custGeom>
              <a:avLst/>
              <a:gdLst>
                <a:gd name="connsiteX0" fmla="*/ 0 w 363577"/>
                <a:gd name="connsiteY0" fmla="*/ 160193 h 354645"/>
                <a:gd name="connsiteX1" fmla="*/ 8659 w 363577"/>
                <a:gd name="connsiteY1" fmla="*/ 146339 h 354645"/>
                <a:gd name="connsiteX2" fmla="*/ 69273 w 363577"/>
                <a:gd name="connsiteY2" fmla="*/ 85725 h 354645"/>
                <a:gd name="connsiteX3" fmla="*/ 148071 w 363577"/>
                <a:gd name="connsiteY3" fmla="*/ 5195 h 354645"/>
                <a:gd name="connsiteX4" fmla="*/ 167986 w 363577"/>
                <a:gd name="connsiteY4" fmla="*/ 5195 h 354645"/>
                <a:gd name="connsiteX5" fmla="*/ 266700 w 363577"/>
                <a:gd name="connsiteY5" fmla="*/ 97848 h 354645"/>
                <a:gd name="connsiteX6" fmla="*/ 314325 w 363577"/>
                <a:gd name="connsiteY6" fmla="*/ 145473 h 354645"/>
                <a:gd name="connsiteX7" fmla="*/ 356755 w 363577"/>
                <a:gd name="connsiteY7" fmla="*/ 183573 h 354645"/>
                <a:gd name="connsiteX8" fmla="*/ 356755 w 363577"/>
                <a:gd name="connsiteY8" fmla="*/ 206086 h 354645"/>
                <a:gd name="connsiteX9" fmla="*/ 275359 w 363577"/>
                <a:gd name="connsiteY9" fmla="*/ 289214 h 354645"/>
                <a:gd name="connsiteX10" fmla="*/ 220807 w 363577"/>
                <a:gd name="connsiteY10" fmla="*/ 346364 h 354645"/>
                <a:gd name="connsiteX11" fmla="*/ 195696 w 363577"/>
                <a:gd name="connsiteY11" fmla="*/ 351559 h 354645"/>
                <a:gd name="connsiteX12" fmla="*/ 117764 w 363577"/>
                <a:gd name="connsiteY12" fmla="*/ 314325 h 354645"/>
                <a:gd name="connsiteX13" fmla="*/ 97848 w 363577"/>
                <a:gd name="connsiteY13" fmla="*/ 298739 h 354645"/>
                <a:gd name="connsiteX14" fmla="*/ 41564 w 363577"/>
                <a:gd name="connsiteY14" fmla="*/ 241589 h 354645"/>
                <a:gd name="connsiteX15" fmla="*/ 14721 w 363577"/>
                <a:gd name="connsiteY15" fmla="*/ 194830 h 354645"/>
                <a:gd name="connsiteX16" fmla="*/ 6061 w 363577"/>
                <a:gd name="connsiteY16" fmla="*/ 176646 h 354645"/>
                <a:gd name="connsiteX17" fmla="*/ 0 w 363577"/>
                <a:gd name="connsiteY17" fmla="*/ 160193 h 3546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63577" h="354645">
                  <a:moveTo>
                    <a:pt x="0" y="160193"/>
                  </a:moveTo>
                  <a:cubicBezTo>
                    <a:pt x="2598" y="155864"/>
                    <a:pt x="4330" y="150668"/>
                    <a:pt x="8659" y="146339"/>
                  </a:cubicBezTo>
                  <a:cubicBezTo>
                    <a:pt x="28575" y="125557"/>
                    <a:pt x="49357" y="105641"/>
                    <a:pt x="69273" y="85725"/>
                  </a:cubicBezTo>
                  <a:cubicBezTo>
                    <a:pt x="96116" y="58882"/>
                    <a:pt x="122093" y="32039"/>
                    <a:pt x="148071" y="5195"/>
                  </a:cubicBezTo>
                  <a:cubicBezTo>
                    <a:pt x="154998" y="-1732"/>
                    <a:pt x="160193" y="-1732"/>
                    <a:pt x="167986" y="5195"/>
                  </a:cubicBezTo>
                  <a:cubicBezTo>
                    <a:pt x="200891" y="36368"/>
                    <a:pt x="233795" y="66675"/>
                    <a:pt x="266700" y="97848"/>
                  </a:cubicBezTo>
                  <a:cubicBezTo>
                    <a:pt x="283152" y="113434"/>
                    <a:pt x="298739" y="129886"/>
                    <a:pt x="314325" y="145473"/>
                  </a:cubicBezTo>
                  <a:cubicBezTo>
                    <a:pt x="328180" y="158461"/>
                    <a:pt x="342900" y="170584"/>
                    <a:pt x="356755" y="183573"/>
                  </a:cubicBezTo>
                  <a:cubicBezTo>
                    <a:pt x="366280" y="192232"/>
                    <a:pt x="365414" y="196561"/>
                    <a:pt x="356755" y="206086"/>
                  </a:cubicBezTo>
                  <a:cubicBezTo>
                    <a:pt x="329911" y="233795"/>
                    <a:pt x="302202" y="261505"/>
                    <a:pt x="275359" y="289214"/>
                  </a:cubicBezTo>
                  <a:cubicBezTo>
                    <a:pt x="257175" y="308264"/>
                    <a:pt x="238991" y="327314"/>
                    <a:pt x="220807" y="346364"/>
                  </a:cubicBezTo>
                  <a:cubicBezTo>
                    <a:pt x="213880" y="354157"/>
                    <a:pt x="206952" y="357621"/>
                    <a:pt x="195696" y="351559"/>
                  </a:cubicBezTo>
                  <a:cubicBezTo>
                    <a:pt x="169718" y="338570"/>
                    <a:pt x="143741" y="327314"/>
                    <a:pt x="117764" y="314325"/>
                  </a:cubicBezTo>
                  <a:cubicBezTo>
                    <a:pt x="109971" y="310861"/>
                    <a:pt x="104775" y="303934"/>
                    <a:pt x="97848" y="298739"/>
                  </a:cubicBezTo>
                  <a:cubicBezTo>
                    <a:pt x="75334" y="283152"/>
                    <a:pt x="57150" y="263236"/>
                    <a:pt x="41564" y="241589"/>
                  </a:cubicBezTo>
                  <a:cubicBezTo>
                    <a:pt x="31173" y="226868"/>
                    <a:pt x="23380" y="210416"/>
                    <a:pt x="14721" y="194830"/>
                  </a:cubicBezTo>
                  <a:cubicBezTo>
                    <a:pt x="11257" y="188768"/>
                    <a:pt x="8659" y="182707"/>
                    <a:pt x="6061" y="176646"/>
                  </a:cubicBezTo>
                  <a:cubicBezTo>
                    <a:pt x="2598" y="172316"/>
                    <a:pt x="1732" y="167120"/>
                    <a:pt x="0" y="160193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AA2575DC-7C46-5C7A-0CFD-BB58D3368C65}"/>
                </a:ext>
              </a:extLst>
            </p:cNvPr>
            <p:cNvSpPr/>
            <p:nvPr/>
          </p:nvSpPr>
          <p:spPr>
            <a:xfrm>
              <a:off x="8244117" y="4802615"/>
              <a:ext cx="1733835" cy="1742593"/>
            </a:xfrm>
            <a:custGeom>
              <a:avLst/>
              <a:gdLst>
                <a:gd name="connsiteX0" fmla="*/ 1723362 w 1733835"/>
                <a:gd name="connsiteY0" fmla="*/ 730827 h 1742593"/>
                <a:gd name="connsiteX1" fmla="*/ 1712105 w 1733835"/>
                <a:gd name="connsiteY1" fmla="*/ 670214 h 1742593"/>
                <a:gd name="connsiteX2" fmla="*/ 1698250 w 1733835"/>
                <a:gd name="connsiteY2" fmla="*/ 615661 h 1742593"/>
                <a:gd name="connsiteX3" fmla="*/ 1670542 w 1733835"/>
                <a:gd name="connsiteY3" fmla="*/ 540327 h 1742593"/>
                <a:gd name="connsiteX4" fmla="*/ 1621185 w 1733835"/>
                <a:gd name="connsiteY4" fmla="*/ 440748 h 1742593"/>
                <a:gd name="connsiteX5" fmla="*/ 1601269 w 1733835"/>
                <a:gd name="connsiteY5" fmla="*/ 406977 h 1742593"/>
                <a:gd name="connsiteX6" fmla="*/ 1568364 w 1733835"/>
                <a:gd name="connsiteY6" fmla="*/ 385330 h 1742593"/>
                <a:gd name="connsiteX7" fmla="*/ 1540655 w 1733835"/>
                <a:gd name="connsiteY7" fmla="*/ 385330 h 1742593"/>
                <a:gd name="connsiteX8" fmla="*/ 1527667 w 1733835"/>
                <a:gd name="connsiteY8" fmla="*/ 382732 h 1742593"/>
                <a:gd name="connsiteX9" fmla="*/ 1493030 w 1733835"/>
                <a:gd name="connsiteY9" fmla="*/ 368012 h 1742593"/>
                <a:gd name="connsiteX10" fmla="*/ 1417696 w 1733835"/>
                <a:gd name="connsiteY10" fmla="*/ 322118 h 1742593"/>
                <a:gd name="connsiteX11" fmla="*/ 1372669 w 1733835"/>
                <a:gd name="connsiteY11" fmla="*/ 278823 h 1742593"/>
                <a:gd name="connsiteX12" fmla="*/ 1325044 w 1733835"/>
                <a:gd name="connsiteY12" fmla="*/ 212148 h 1742593"/>
                <a:gd name="connsiteX13" fmla="*/ 1307726 w 1733835"/>
                <a:gd name="connsiteY13" fmla="*/ 140277 h 1742593"/>
                <a:gd name="connsiteX14" fmla="*/ 1307726 w 1733835"/>
                <a:gd name="connsiteY14" fmla="*/ 129021 h 1742593"/>
                <a:gd name="connsiteX15" fmla="*/ 1301664 w 1733835"/>
                <a:gd name="connsiteY15" fmla="*/ 117764 h 1742593"/>
                <a:gd name="connsiteX16" fmla="*/ 1256637 w 1733835"/>
                <a:gd name="connsiteY16" fmla="*/ 93518 h 1742593"/>
                <a:gd name="connsiteX17" fmla="*/ 1213341 w 1733835"/>
                <a:gd name="connsiteY17" fmla="*/ 74468 h 1742593"/>
                <a:gd name="connsiteX18" fmla="*/ 1149264 w 1733835"/>
                <a:gd name="connsiteY18" fmla="*/ 47625 h 1742593"/>
                <a:gd name="connsiteX19" fmla="*/ 1103371 w 1733835"/>
                <a:gd name="connsiteY19" fmla="*/ 33771 h 1742593"/>
                <a:gd name="connsiteX20" fmla="*/ 1042757 w 1733835"/>
                <a:gd name="connsiteY20" fmla="*/ 19050 h 1742593"/>
                <a:gd name="connsiteX21" fmla="*/ 1002060 w 1733835"/>
                <a:gd name="connsiteY21" fmla="*/ 12123 h 1742593"/>
                <a:gd name="connsiteX22" fmla="*/ 936250 w 1733835"/>
                <a:gd name="connsiteY22" fmla="*/ 2598 h 1742593"/>
                <a:gd name="connsiteX23" fmla="*/ 865246 w 1733835"/>
                <a:gd name="connsiteY23" fmla="*/ 2598 h 1742593"/>
                <a:gd name="connsiteX24" fmla="*/ 865246 w 1733835"/>
                <a:gd name="connsiteY24" fmla="*/ 0 h 1742593"/>
                <a:gd name="connsiteX25" fmla="*/ 757873 w 1733835"/>
                <a:gd name="connsiteY25" fmla="*/ 8659 h 1742593"/>
                <a:gd name="connsiteX26" fmla="*/ 737957 w 1733835"/>
                <a:gd name="connsiteY26" fmla="*/ 10391 h 1742593"/>
                <a:gd name="connsiteX27" fmla="*/ 664355 w 1733835"/>
                <a:gd name="connsiteY27" fmla="*/ 25977 h 1742593"/>
                <a:gd name="connsiteX28" fmla="*/ 632316 w 1733835"/>
                <a:gd name="connsiteY28" fmla="*/ 33771 h 1742593"/>
                <a:gd name="connsiteX29" fmla="*/ 567373 w 1733835"/>
                <a:gd name="connsiteY29" fmla="*/ 55418 h 1742593"/>
                <a:gd name="connsiteX30" fmla="*/ 519748 w 1733835"/>
                <a:gd name="connsiteY30" fmla="*/ 73602 h 1742593"/>
                <a:gd name="connsiteX31" fmla="*/ 467794 w 1733835"/>
                <a:gd name="connsiteY31" fmla="*/ 100446 h 1742593"/>
                <a:gd name="connsiteX32" fmla="*/ 392460 w 1733835"/>
                <a:gd name="connsiteY32" fmla="*/ 142875 h 1742593"/>
                <a:gd name="connsiteX33" fmla="*/ 291148 w 1733835"/>
                <a:gd name="connsiteY33" fmla="*/ 221673 h 1742593"/>
                <a:gd name="connsiteX34" fmla="*/ 198496 w 1733835"/>
                <a:gd name="connsiteY34" fmla="*/ 316923 h 1742593"/>
                <a:gd name="connsiteX35" fmla="*/ 126625 w 1733835"/>
                <a:gd name="connsiteY35" fmla="*/ 418234 h 1742593"/>
                <a:gd name="connsiteX36" fmla="*/ 79866 w 1733835"/>
                <a:gd name="connsiteY36" fmla="*/ 506557 h 1742593"/>
                <a:gd name="connsiteX37" fmla="*/ 46096 w 1733835"/>
                <a:gd name="connsiteY37" fmla="*/ 588818 h 1742593"/>
                <a:gd name="connsiteX38" fmla="*/ 33973 w 1733835"/>
                <a:gd name="connsiteY38" fmla="*/ 629516 h 1742593"/>
                <a:gd name="connsiteX39" fmla="*/ 22716 w 1733835"/>
                <a:gd name="connsiteY39" fmla="*/ 671080 h 1742593"/>
                <a:gd name="connsiteX40" fmla="*/ 17521 w 1733835"/>
                <a:gd name="connsiteY40" fmla="*/ 697923 h 1742593"/>
                <a:gd name="connsiteX41" fmla="*/ 7130 w 1733835"/>
                <a:gd name="connsiteY41" fmla="*/ 746414 h 1742593"/>
                <a:gd name="connsiteX42" fmla="*/ 1934 w 1733835"/>
                <a:gd name="connsiteY42" fmla="*/ 813089 h 1742593"/>
                <a:gd name="connsiteX43" fmla="*/ 7130 w 1733835"/>
                <a:gd name="connsiteY43" fmla="*/ 1000991 h 1742593"/>
                <a:gd name="connsiteX44" fmla="*/ 7996 w 1733835"/>
                <a:gd name="connsiteY44" fmla="*/ 1006186 h 1742593"/>
                <a:gd name="connsiteX45" fmla="*/ 18387 w 1733835"/>
                <a:gd name="connsiteY45" fmla="*/ 1052080 h 1742593"/>
                <a:gd name="connsiteX46" fmla="*/ 26180 w 1733835"/>
                <a:gd name="connsiteY46" fmla="*/ 1091911 h 1742593"/>
                <a:gd name="connsiteX47" fmla="*/ 31375 w 1733835"/>
                <a:gd name="connsiteY47" fmla="*/ 1111827 h 1742593"/>
                <a:gd name="connsiteX48" fmla="*/ 52157 w 1733835"/>
                <a:gd name="connsiteY48" fmla="*/ 1169843 h 1742593"/>
                <a:gd name="connsiteX49" fmla="*/ 73805 w 1733835"/>
                <a:gd name="connsiteY49" fmla="*/ 1226993 h 1742593"/>
                <a:gd name="connsiteX50" fmla="*/ 116235 w 1733835"/>
                <a:gd name="connsiteY50" fmla="*/ 1305791 h 1742593"/>
                <a:gd name="connsiteX51" fmla="*/ 163860 w 1733835"/>
                <a:gd name="connsiteY51" fmla="*/ 1381125 h 1742593"/>
                <a:gd name="connsiteX52" fmla="*/ 226205 w 1733835"/>
                <a:gd name="connsiteY52" fmla="*/ 1458191 h 1742593"/>
                <a:gd name="connsiteX53" fmla="*/ 303271 w 1733835"/>
                <a:gd name="connsiteY53" fmla="*/ 1534391 h 1742593"/>
                <a:gd name="connsiteX54" fmla="*/ 386398 w 1733835"/>
                <a:gd name="connsiteY54" fmla="*/ 1598468 h 1742593"/>
                <a:gd name="connsiteX55" fmla="*/ 453939 w 1733835"/>
                <a:gd name="connsiteY55" fmla="*/ 1640032 h 1742593"/>
                <a:gd name="connsiteX56" fmla="*/ 524078 w 1733835"/>
                <a:gd name="connsiteY56" fmla="*/ 1672936 h 1742593"/>
                <a:gd name="connsiteX57" fmla="*/ 575166 w 1733835"/>
                <a:gd name="connsiteY57" fmla="*/ 1692852 h 1742593"/>
                <a:gd name="connsiteX58" fmla="*/ 611535 w 1733835"/>
                <a:gd name="connsiteY58" fmla="*/ 1704109 h 1742593"/>
                <a:gd name="connsiteX59" fmla="*/ 665221 w 1733835"/>
                <a:gd name="connsiteY59" fmla="*/ 1719695 h 1742593"/>
                <a:gd name="connsiteX60" fmla="*/ 702455 w 1733835"/>
                <a:gd name="connsiteY60" fmla="*/ 1726623 h 1742593"/>
                <a:gd name="connsiteX61" fmla="*/ 750080 w 1733835"/>
                <a:gd name="connsiteY61" fmla="*/ 1737014 h 1742593"/>
                <a:gd name="connsiteX62" fmla="*/ 842732 w 1733835"/>
                <a:gd name="connsiteY62" fmla="*/ 1742209 h 1742593"/>
                <a:gd name="connsiteX63" fmla="*/ 924128 w 1733835"/>
                <a:gd name="connsiteY63" fmla="*/ 1742209 h 1742593"/>
                <a:gd name="connsiteX64" fmla="*/ 936250 w 1733835"/>
                <a:gd name="connsiteY64" fmla="*/ 1741343 h 1742593"/>
                <a:gd name="connsiteX65" fmla="*/ 1002060 w 1733835"/>
                <a:gd name="connsiteY65" fmla="*/ 1731818 h 1742593"/>
                <a:gd name="connsiteX66" fmla="*/ 1051417 w 1733835"/>
                <a:gd name="connsiteY66" fmla="*/ 1724025 h 1742593"/>
                <a:gd name="connsiteX67" fmla="*/ 1054014 w 1733835"/>
                <a:gd name="connsiteY67" fmla="*/ 1723159 h 1742593"/>
                <a:gd name="connsiteX68" fmla="*/ 1109432 w 1733835"/>
                <a:gd name="connsiteY68" fmla="*/ 1708439 h 1742593"/>
                <a:gd name="connsiteX69" fmla="*/ 1141471 w 1733835"/>
                <a:gd name="connsiteY69" fmla="*/ 1698914 h 1742593"/>
                <a:gd name="connsiteX70" fmla="*/ 1193426 w 1733835"/>
                <a:gd name="connsiteY70" fmla="*/ 1679864 h 1742593"/>
                <a:gd name="connsiteX71" fmla="*/ 1239319 w 1733835"/>
                <a:gd name="connsiteY71" fmla="*/ 1659948 h 1742593"/>
                <a:gd name="connsiteX72" fmla="*/ 1284346 w 1733835"/>
                <a:gd name="connsiteY72" fmla="*/ 1634836 h 1742593"/>
                <a:gd name="connsiteX73" fmla="*/ 1365741 w 1733835"/>
                <a:gd name="connsiteY73" fmla="*/ 1584614 h 1742593"/>
                <a:gd name="connsiteX74" fmla="*/ 1403841 w 1733835"/>
                <a:gd name="connsiteY74" fmla="*/ 1555173 h 1742593"/>
                <a:gd name="connsiteX75" fmla="*/ 1452332 w 1733835"/>
                <a:gd name="connsiteY75" fmla="*/ 1514475 h 1742593"/>
                <a:gd name="connsiteX76" fmla="*/ 1517276 w 1733835"/>
                <a:gd name="connsiteY76" fmla="*/ 1446068 h 1742593"/>
                <a:gd name="connsiteX77" fmla="*/ 1568364 w 1733835"/>
                <a:gd name="connsiteY77" fmla="*/ 1383723 h 1742593"/>
                <a:gd name="connsiteX78" fmla="*/ 1607330 w 1733835"/>
                <a:gd name="connsiteY78" fmla="*/ 1325707 h 1742593"/>
                <a:gd name="connsiteX79" fmla="*/ 1628978 w 1733835"/>
                <a:gd name="connsiteY79" fmla="*/ 1291070 h 1742593"/>
                <a:gd name="connsiteX80" fmla="*/ 1661882 w 1733835"/>
                <a:gd name="connsiteY80" fmla="*/ 1221798 h 1742593"/>
                <a:gd name="connsiteX81" fmla="*/ 1686994 w 1733835"/>
                <a:gd name="connsiteY81" fmla="*/ 1159452 h 1742593"/>
                <a:gd name="connsiteX82" fmla="*/ 1699116 w 1733835"/>
                <a:gd name="connsiteY82" fmla="*/ 1115291 h 1742593"/>
                <a:gd name="connsiteX83" fmla="*/ 1714703 w 1733835"/>
                <a:gd name="connsiteY83" fmla="*/ 1055543 h 1742593"/>
                <a:gd name="connsiteX84" fmla="*/ 1721630 w 1733835"/>
                <a:gd name="connsiteY84" fmla="*/ 1013979 h 1742593"/>
                <a:gd name="connsiteX85" fmla="*/ 1730289 w 1733835"/>
                <a:gd name="connsiteY85" fmla="*/ 959427 h 1742593"/>
                <a:gd name="connsiteX86" fmla="*/ 1732887 w 1733835"/>
                <a:gd name="connsiteY86" fmla="*/ 845993 h 1742593"/>
                <a:gd name="connsiteX87" fmla="*/ 1723362 w 1733835"/>
                <a:gd name="connsiteY87" fmla="*/ 730827 h 1742593"/>
                <a:gd name="connsiteX88" fmla="*/ 817621 w 1733835"/>
                <a:gd name="connsiteY88" fmla="*/ 694459 h 1742593"/>
                <a:gd name="connsiteX89" fmla="*/ 599412 w 1733835"/>
                <a:gd name="connsiteY89" fmla="*/ 463262 h 1742593"/>
                <a:gd name="connsiteX90" fmla="*/ 833207 w 1733835"/>
                <a:gd name="connsiteY90" fmla="*/ 232930 h 1742593"/>
                <a:gd name="connsiteX91" fmla="*/ 1059210 w 1733835"/>
                <a:gd name="connsiteY91" fmla="*/ 469323 h 1742593"/>
                <a:gd name="connsiteX92" fmla="*/ 817621 w 1733835"/>
                <a:gd name="connsiteY92" fmla="*/ 694459 h 17425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</a:cxnLst>
              <a:rect l="l" t="t" r="r" b="b"/>
              <a:pathLst>
                <a:path w="1733835" h="1742593">
                  <a:moveTo>
                    <a:pt x="1723362" y="730827"/>
                  </a:moveTo>
                  <a:cubicBezTo>
                    <a:pt x="1719033" y="710911"/>
                    <a:pt x="1716435" y="690130"/>
                    <a:pt x="1712105" y="670214"/>
                  </a:cubicBezTo>
                  <a:cubicBezTo>
                    <a:pt x="1708642" y="652030"/>
                    <a:pt x="1704312" y="633845"/>
                    <a:pt x="1698250" y="615661"/>
                  </a:cubicBezTo>
                  <a:cubicBezTo>
                    <a:pt x="1689591" y="589684"/>
                    <a:pt x="1681798" y="564573"/>
                    <a:pt x="1670542" y="540327"/>
                  </a:cubicBezTo>
                  <a:cubicBezTo>
                    <a:pt x="1655821" y="506557"/>
                    <a:pt x="1638503" y="473652"/>
                    <a:pt x="1621185" y="440748"/>
                  </a:cubicBezTo>
                  <a:cubicBezTo>
                    <a:pt x="1615123" y="429491"/>
                    <a:pt x="1607330" y="419100"/>
                    <a:pt x="1601269" y="406977"/>
                  </a:cubicBezTo>
                  <a:cubicBezTo>
                    <a:pt x="1594341" y="393123"/>
                    <a:pt x="1586548" y="382732"/>
                    <a:pt x="1568364" y="385330"/>
                  </a:cubicBezTo>
                  <a:cubicBezTo>
                    <a:pt x="1558839" y="387061"/>
                    <a:pt x="1549314" y="386195"/>
                    <a:pt x="1540655" y="385330"/>
                  </a:cubicBezTo>
                  <a:cubicBezTo>
                    <a:pt x="1536326" y="385330"/>
                    <a:pt x="1531996" y="384464"/>
                    <a:pt x="1527667" y="382732"/>
                  </a:cubicBezTo>
                  <a:cubicBezTo>
                    <a:pt x="1516410" y="378402"/>
                    <a:pt x="1505153" y="372341"/>
                    <a:pt x="1493030" y="368012"/>
                  </a:cubicBezTo>
                  <a:cubicBezTo>
                    <a:pt x="1464455" y="358486"/>
                    <a:pt x="1441076" y="340302"/>
                    <a:pt x="1417696" y="322118"/>
                  </a:cubicBezTo>
                  <a:cubicBezTo>
                    <a:pt x="1401244" y="309130"/>
                    <a:pt x="1387389" y="293543"/>
                    <a:pt x="1372669" y="278823"/>
                  </a:cubicBezTo>
                  <a:cubicBezTo>
                    <a:pt x="1354485" y="258907"/>
                    <a:pt x="1338898" y="236393"/>
                    <a:pt x="1325044" y="212148"/>
                  </a:cubicBezTo>
                  <a:cubicBezTo>
                    <a:pt x="1312055" y="189634"/>
                    <a:pt x="1305128" y="166255"/>
                    <a:pt x="1307726" y="140277"/>
                  </a:cubicBezTo>
                  <a:cubicBezTo>
                    <a:pt x="1307726" y="136814"/>
                    <a:pt x="1308591" y="132484"/>
                    <a:pt x="1307726" y="129021"/>
                  </a:cubicBezTo>
                  <a:cubicBezTo>
                    <a:pt x="1306860" y="124691"/>
                    <a:pt x="1305128" y="119495"/>
                    <a:pt x="1301664" y="117764"/>
                  </a:cubicBezTo>
                  <a:cubicBezTo>
                    <a:pt x="1286944" y="109105"/>
                    <a:pt x="1272223" y="101311"/>
                    <a:pt x="1256637" y="93518"/>
                  </a:cubicBezTo>
                  <a:cubicBezTo>
                    <a:pt x="1242782" y="86591"/>
                    <a:pt x="1228062" y="80530"/>
                    <a:pt x="1213341" y="74468"/>
                  </a:cubicBezTo>
                  <a:cubicBezTo>
                    <a:pt x="1191694" y="65809"/>
                    <a:pt x="1170912" y="56284"/>
                    <a:pt x="1149264" y="47625"/>
                  </a:cubicBezTo>
                  <a:cubicBezTo>
                    <a:pt x="1134544" y="41564"/>
                    <a:pt x="1118957" y="37234"/>
                    <a:pt x="1103371" y="33771"/>
                  </a:cubicBezTo>
                  <a:cubicBezTo>
                    <a:pt x="1083455" y="28575"/>
                    <a:pt x="1063539" y="23380"/>
                    <a:pt x="1042757" y="19050"/>
                  </a:cubicBezTo>
                  <a:cubicBezTo>
                    <a:pt x="1029769" y="16452"/>
                    <a:pt x="1015914" y="14720"/>
                    <a:pt x="1002060" y="12123"/>
                  </a:cubicBezTo>
                  <a:cubicBezTo>
                    <a:pt x="980412" y="8659"/>
                    <a:pt x="958764" y="4330"/>
                    <a:pt x="936250" y="2598"/>
                  </a:cubicBezTo>
                  <a:cubicBezTo>
                    <a:pt x="912871" y="866"/>
                    <a:pt x="889491" y="2598"/>
                    <a:pt x="865246" y="2598"/>
                  </a:cubicBezTo>
                  <a:cubicBezTo>
                    <a:pt x="865246" y="1732"/>
                    <a:pt x="865246" y="866"/>
                    <a:pt x="865246" y="0"/>
                  </a:cubicBezTo>
                  <a:cubicBezTo>
                    <a:pt x="829744" y="2598"/>
                    <a:pt x="793375" y="6061"/>
                    <a:pt x="757873" y="8659"/>
                  </a:cubicBezTo>
                  <a:cubicBezTo>
                    <a:pt x="750946" y="9525"/>
                    <a:pt x="744885" y="8659"/>
                    <a:pt x="737957" y="10391"/>
                  </a:cubicBezTo>
                  <a:cubicBezTo>
                    <a:pt x="713712" y="15586"/>
                    <a:pt x="688600" y="20782"/>
                    <a:pt x="664355" y="25977"/>
                  </a:cubicBezTo>
                  <a:cubicBezTo>
                    <a:pt x="653964" y="28575"/>
                    <a:pt x="642707" y="30307"/>
                    <a:pt x="632316" y="33771"/>
                  </a:cubicBezTo>
                  <a:cubicBezTo>
                    <a:pt x="610669" y="40698"/>
                    <a:pt x="589021" y="47625"/>
                    <a:pt x="567373" y="55418"/>
                  </a:cubicBezTo>
                  <a:cubicBezTo>
                    <a:pt x="550921" y="61480"/>
                    <a:pt x="535335" y="66675"/>
                    <a:pt x="519748" y="73602"/>
                  </a:cubicBezTo>
                  <a:cubicBezTo>
                    <a:pt x="502430" y="81396"/>
                    <a:pt x="485112" y="90920"/>
                    <a:pt x="467794" y="100446"/>
                  </a:cubicBezTo>
                  <a:cubicBezTo>
                    <a:pt x="442682" y="114300"/>
                    <a:pt x="415839" y="126423"/>
                    <a:pt x="392460" y="142875"/>
                  </a:cubicBezTo>
                  <a:cubicBezTo>
                    <a:pt x="357823" y="167120"/>
                    <a:pt x="324053" y="193964"/>
                    <a:pt x="291148" y="221673"/>
                  </a:cubicBezTo>
                  <a:cubicBezTo>
                    <a:pt x="257378" y="250248"/>
                    <a:pt x="227071" y="282286"/>
                    <a:pt x="198496" y="316923"/>
                  </a:cubicBezTo>
                  <a:cubicBezTo>
                    <a:pt x="171653" y="348961"/>
                    <a:pt x="147407" y="382732"/>
                    <a:pt x="126625" y="418234"/>
                  </a:cubicBezTo>
                  <a:cubicBezTo>
                    <a:pt x="109307" y="446809"/>
                    <a:pt x="94587" y="477116"/>
                    <a:pt x="79866" y="506557"/>
                  </a:cubicBezTo>
                  <a:cubicBezTo>
                    <a:pt x="66878" y="533400"/>
                    <a:pt x="56487" y="561109"/>
                    <a:pt x="46096" y="588818"/>
                  </a:cubicBezTo>
                  <a:cubicBezTo>
                    <a:pt x="40900" y="601807"/>
                    <a:pt x="38303" y="615661"/>
                    <a:pt x="33973" y="629516"/>
                  </a:cubicBezTo>
                  <a:cubicBezTo>
                    <a:pt x="29644" y="643371"/>
                    <a:pt x="26180" y="657225"/>
                    <a:pt x="22716" y="671080"/>
                  </a:cubicBezTo>
                  <a:cubicBezTo>
                    <a:pt x="20119" y="679739"/>
                    <a:pt x="19253" y="689264"/>
                    <a:pt x="17521" y="697923"/>
                  </a:cubicBezTo>
                  <a:cubicBezTo>
                    <a:pt x="14057" y="714375"/>
                    <a:pt x="8862" y="729961"/>
                    <a:pt x="7130" y="746414"/>
                  </a:cubicBezTo>
                  <a:cubicBezTo>
                    <a:pt x="4532" y="768927"/>
                    <a:pt x="2800" y="790575"/>
                    <a:pt x="1934" y="813089"/>
                  </a:cubicBezTo>
                  <a:cubicBezTo>
                    <a:pt x="-2395" y="876300"/>
                    <a:pt x="1069" y="938646"/>
                    <a:pt x="7130" y="1000991"/>
                  </a:cubicBezTo>
                  <a:cubicBezTo>
                    <a:pt x="7130" y="1002723"/>
                    <a:pt x="7996" y="1004455"/>
                    <a:pt x="7996" y="1006186"/>
                  </a:cubicBezTo>
                  <a:cubicBezTo>
                    <a:pt x="11460" y="1021773"/>
                    <a:pt x="14923" y="1036493"/>
                    <a:pt x="18387" y="1052080"/>
                  </a:cubicBezTo>
                  <a:cubicBezTo>
                    <a:pt x="20985" y="1065068"/>
                    <a:pt x="23582" y="1078057"/>
                    <a:pt x="26180" y="1091911"/>
                  </a:cubicBezTo>
                  <a:cubicBezTo>
                    <a:pt x="27912" y="1098839"/>
                    <a:pt x="28778" y="1105766"/>
                    <a:pt x="31375" y="1111827"/>
                  </a:cubicBezTo>
                  <a:cubicBezTo>
                    <a:pt x="38303" y="1131743"/>
                    <a:pt x="45230" y="1150793"/>
                    <a:pt x="52157" y="1169843"/>
                  </a:cubicBezTo>
                  <a:cubicBezTo>
                    <a:pt x="59085" y="1188893"/>
                    <a:pt x="65146" y="1208809"/>
                    <a:pt x="73805" y="1226993"/>
                  </a:cubicBezTo>
                  <a:cubicBezTo>
                    <a:pt x="86794" y="1253836"/>
                    <a:pt x="100648" y="1279814"/>
                    <a:pt x="116235" y="1305791"/>
                  </a:cubicBezTo>
                  <a:cubicBezTo>
                    <a:pt x="130955" y="1331768"/>
                    <a:pt x="146541" y="1356880"/>
                    <a:pt x="163860" y="1381125"/>
                  </a:cubicBezTo>
                  <a:cubicBezTo>
                    <a:pt x="182910" y="1407968"/>
                    <a:pt x="203691" y="1433945"/>
                    <a:pt x="226205" y="1458191"/>
                  </a:cubicBezTo>
                  <a:cubicBezTo>
                    <a:pt x="250451" y="1485034"/>
                    <a:pt x="276428" y="1511012"/>
                    <a:pt x="303271" y="1534391"/>
                  </a:cubicBezTo>
                  <a:cubicBezTo>
                    <a:pt x="329248" y="1557771"/>
                    <a:pt x="357823" y="1577686"/>
                    <a:pt x="386398" y="1598468"/>
                  </a:cubicBezTo>
                  <a:cubicBezTo>
                    <a:pt x="408046" y="1614055"/>
                    <a:pt x="430560" y="1627909"/>
                    <a:pt x="453939" y="1640032"/>
                  </a:cubicBezTo>
                  <a:cubicBezTo>
                    <a:pt x="476453" y="1652155"/>
                    <a:pt x="500698" y="1662546"/>
                    <a:pt x="524078" y="1672936"/>
                  </a:cubicBezTo>
                  <a:cubicBezTo>
                    <a:pt x="540530" y="1680730"/>
                    <a:pt x="557848" y="1686791"/>
                    <a:pt x="575166" y="1692852"/>
                  </a:cubicBezTo>
                  <a:cubicBezTo>
                    <a:pt x="587289" y="1697182"/>
                    <a:pt x="599412" y="1700646"/>
                    <a:pt x="611535" y="1704109"/>
                  </a:cubicBezTo>
                  <a:cubicBezTo>
                    <a:pt x="629719" y="1709305"/>
                    <a:pt x="647037" y="1715366"/>
                    <a:pt x="665221" y="1719695"/>
                  </a:cubicBezTo>
                  <a:cubicBezTo>
                    <a:pt x="677344" y="1723159"/>
                    <a:pt x="690332" y="1724025"/>
                    <a:pt x="702455" y="1726623"/>
                  </a:cubicBezTo>
                  <a:cubicBezTo>
                    <a:pt x="718041" y="1730086"/>
                    <a:pt x="733628" y="1735282"/>
                    <a:pt x="750080" y="1737014"/>
                  </a:cubicBezTo>
                  <a:cubicBezTo>
                    <a:pt x="781253" y="1739612"/>
                    <a:pt x="811560" y="1741343"/>
                    <a:pt x="842732" y="1742209"/>
                  </a:cubicBezTo>
                  <a:cubicBezTo>
                    <a:pt x="869576" y="1743075"/>
                    <a:pt x="896419" y="1742209"/>
                    <a:pt x="924128" y="1742209"/>
                  </a:cubicBezTo>
                  <a:cubicBezTo>
                    <a:pt x="928457" y="1742209"/>
                    <a:pt x="932787" y="1742209"/>
                    <a:pt x="936250" y="1741343"/>
                  </a:cubicBezTo>
                  <a:cubicBezTo>
                    <a:pt x="957898" y="1737880"/>
                    <a:pt x="980412" y="1735282"/>
                    <a:pt x="1002060" y="1731818"/>
                  </a:cubicBezTo>
                  <a:cubicBezTo>
                    <a:pt x="1018512" y="1729220"/>
                    <a:pt x="1034964" y="1726623"/>
                    <a:pt x="1051417" y="1724025"/>
                  </a:cubicBezTo>
                  <a:cubicBezTo>
                    <a:pt x="1052282" y="1724025"/>
                    <a:pt x="1053148" y="1723159"/>
                    <a:pt x="1054014" y="1723159"/>
                  </a:cubicBezTo>
                  <a:cubicBezTo>
                    <a:pt x="1072198" y="1717964"/>
                    <a:pt x="1091248" y="1713634"/>
                    <a:pt x="1109432" y="1708439"/>
                  </a:cubicBezTo>
                  <a:cubicBezTo>
                    <a:pt x="1119823" y="1705841"/>
                    <a:pt x="1131080" y="1702377"/>
                    <a:pt x="1141471" y="1698914"/>
                  </a:cubicBezTo>
                  <a:cubicBezTo>
                    <a:pt x="1158789" y="1692852"/>
                    <a:pt x="1176107" y="1685925"/>
                    <a:pt x="1193426" y="1679864"/>
                  </a:cubicBezTo>
                  <a:cubicBezTo>
                    <a:pt x="1209012" y="1673802"/>
                    <a:pt x="1224598" y="1666875"/>
                    <a:pt x="1239319" y="1659948"/>
                  </a:cubicBezTo>
                  <a:cubicBezTo>
                    <a:pt x="1254905" y="1652155"/>
                    <a:pt x="1269625" y="1643496"/>
                    <a:pt x="1284346" y="1634836"/>
                  </a:cubicBezTo>
                  <a:cubicBezTo>
                    <a:pt x="1312055" y="1618384"/>
                    <a:pt x="1338898" y="1601932"/>
                    <a:pt x="1365741" y="1584614"/>
                  </a:cubicBezTo>
                  <a:cubicBezTo>
                    <a:pt x="1378730" y="1575955"/>
                    <a:pt x="1391719" y="1565564"/>
                    <a:pt x="1403841" y="1555173"/>
                  </a:cubicBezTo>
                  <a:cubicBezTo>
                    <a:pt x="1420294" y="1542184"/>
                    <a:pt x="1437612" y="1529195"/>
                    <a:pt x="1452332" y="1514475"/>
                  </a:cubicBezTo>
                  <a:cubicBezTo>
                    <a:pt x="1474846" y="1492827"/>
                    <a:pt x="1496494" y="1469448"/>
                    <a:pt x="1517276" y="1446068"/>
                  </a:cubicBezTo>
                  <a:cubicBezTo>
                    <a:pt x="1535460" y="1426152"/>
                    <a:pt x="1551912" y="1405371"/>
                    <a:pt x="1568364" y="1383723"/>
                  </a:cubicBezTo>
                  <a:cubicBezTo>
                    <a:pt x="1582219" y="1365539"/>
                    <a:pt x="1594341" y="1345623"/>
                    <a:pt x="1607330" y="1325707"/>
                  </a:cubicBezTo>
                  <a:cubicBezTo>
                    <a:pt x="1615123" y="1314450"/>
                    <a:pt x="1622917" y="1303193"/>
                    <a:pt x="1628978" y="1291070"/>
                  </a:cubicBezTo>
                  <a:cubicBezTo>
                    <a:pt x="1640235" y="1268557"/>
                    <a:pt x="1651491" y="1245177"/>
                    <a:pt x="1661882" y="1221798"/>
                  </a:cubicBezTo>
                  <a:cubicBezTo>
                    <a:pt x="1670542" y="1201016"/>
                    <a:pt x="1679201" y="1180234"/>
                    <a:pt x="1686994" y="1159452"/>
                  </a:cubicBezTo>
                  <a:cubicBezTo>
                    <a:pt x="1692189" y="1144732"/>
                    <a:pt x="1695653" y="1130012"/>
                    <a:pt x="1699116" y="1115291"/>
                  </a:cubicBezTo>
                  <a:cubicBezTo>
                    <a:pt x="1704312" y="1095375"/>
                    <a:pt x="1710373" y="1075459"/>
                    <a:pt x="1714703" y="1055543"/>
                  </a:cubicBezTo>
                  <a:cubicBezTo>
                    <a:pt x="1718167" y="1041689"/>
                    <a:pt x="1719033" y="1027834"/>
                    <a:pt x="1721630" y="1013979"/>
                  </a:cubicBezTo>
                  <a:cubicBezTo>
                    <a:pt x="1724228" y="995796"/>
                    <a:pt x="1729423" y="977611"/>
                    <a:pt x="1730289" y="959427"/>
                  </a:cubicBezTo>
                  <a:cubicBezTo>
                    <a:pt x="1732021" y="922193"/>
                    <a:pt x="1732021" y="884093"/>
                    <a:pt x="1732887" y="845993"/>
                  </a:cubicBezTo>
                  <a:cubicBezTo>
                    <a:pt x="1735485" y="806161"/>
                    <a:pt x="1732887" y="768061"/>
                    <a:pt x="1723362" y="730827"/>
                  </a:cubicBezTo>
                  <a:close/>
                  <a:moveTo>
                    <a:pt x="817621" y="694459"/>
                  </a:moveTo>
                  <a:cubicBezTo>
                    <a:pt x="705053" y="690130"/>
                    <a:pt x="594216" y="594014"/>
                    <a:pt x="599412" y="463262"/>
                  </a:cubicBezTo>
                  <a:cubicBezTo>
                    <a:pt x="595082" y="333375"/>
                    <a:pt x="705919" y="230332"/>
                    <a:pt x="833207" y="232930"/>
                  </a:cubicBezTo>
                  <a:cubicBezTo>
                    <a:pt x="952703" y="234661"/>
                    <a:pt x="1060942" y="331643"/>
                    <a:pt x="1059210" y="469323"/>
                  </a:cubicBezTo>
                  <a:cubicBezTo>
                    <a:pt x="1058344" y="585354"/>
                    <a:pt x="958764" y="700521"/>
                    <a:pt x="817621" y="694459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931D7039-74B6-320F-B6E8-C3374FE96EE2}"/>
              </a:ext>
            </a:extLst>
          </p:cNvPr>
          <p:cNvCxnSpPr>
            <a:cxnSpLocks/>
          </p:cNvCxnSpPr>
          <p:nvPr/>
        </p:nvCxnSpPr>
        <p:spPr>
          <a:xfrm>
            <a:off x="2295782" y="2248223"/>
            <a:ext cx="9896218" cy="0"/>
          </a:xfrm>
          <a:prstGeom prst="line">
            <a:avLst/>
          </a:prstGeom>
          <a:ln w="34925" cap="rnd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13B4469E-1C13-E83F-98C7-3DC64FD143C3}"/>
              </a:ext>
            </a:extLst>
          </p:cNvPr>
          <p:cNvCxnSpPr>
            <a:cxnSpLocks/>
          </p:cNvCxnSpPr>
          <p:nvPr/>
        </p:nvCxnSpPr>
        <p:spPr>
          <a:xfrm>
            <a:off x="1621536" y="3707128"/>
            <a:ext cx="10570464" cy="0"/>
          </a:xfrm>
          <a:prstGeom prst="line">
            <a:avLst/>
          </a:prstGeom>
          <a:ln w="34925" cap="rnd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6DEAB4C3-F479-9C1D-D1B4-E32E8F83B6A0}"/>
              </a:ext>
            </a:extLst>
          </p:cNvPr>
          <p:cNvCxnSpPr>
            <a:cxnSpLocks/>
          </p:cNvCxnSpPr>
          <p:nvPr/>
        </p:nvCxnSpPr>
        <p:spPr>
          <a:xfrm>
            <a:off x="2295782" y="5152708"/>
            <a:ext cx="9896218" cy="0"/>
          </a:xfrm>
          <a:prstGeom prst="line">
            <a:avLst/>
          </a:prstGeom>
          <a:ln w="34925" cap="rnd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hlinkClick r:id="rId9"/>
            <a:extLst>
              <a:ext uri="{FF2B5EF4-FFF2-40B4-BE49-F238E27FC236}">
                <a16:creationId xmlns:a16="http://schemas.microsoft.com/office/drawing/2014/main" id="{FF9276D2-05E8-6A89-BD0F-3B0CBBFB583B}"/>
              </a:ext>
            </a:extLst>
          </p:cNvPr>
          <p:cNvPicPr>
            <a:picLocks noChangeAspect="1"/>
          </p:cNvPicPr>
          <p:nvPr/>
        </p:nvPicPr>
        <p:blipFill>
          <a:blip r:embed="rId10"/>
          <a:srcRect/>
          <a:stretch/>
        </p:blipFill>
        <p:spPr>
          <a:xfrm>
            <a:off x="9516364" y="198358"/>
            <a:ext cx="2626868" cy="501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3320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EXCLUSION DE RESPONSABILITÉ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Tous les articles, modèles ou informations proposés par Smartsheet sur le site web sont fournis à titre de référence uniquement. Bien que nous nous efforcions de maintenir les informations à jour et exactes, nous ne faisons aucune déclaration, ni n’offrons aucune garantie, de quelque nature que ce soit, expresse ou implicite, quant à l’exhaustivité, l’exactitude, la fiabilité, la pertinence ou la disponibilité du site web, ou des informations, articles, modèles ou graphiques liés, contenus sur le site. Toute la confiance que vous accordez à ces informations relève de votre propre responsabilité, à vos propres risques.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IC-IT-Project-Roadmap-Template_PowerPoint</Template>
  <TotalTime>1625</TotalTime>
  <Words>141</Words>
  <Application>Microsoft Office PowerPoint</Application>
  <PresentationFormat>Widescreen</PresentationFormat>
  <Paragraphs>21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.PingFang SC Regular</vt:lpstr>
      <vt:lpstr>System Font Regular</vt:lpstr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Alisa lin</cp:lastModifiedBy>
  <cp:revision>29</cp:revision>
  <cp:lastPrinted>2020-08-31T22:23:58Z</cp:lastPrinted>
  <dcterms:created xsi:type="dcterms:W3CDTF">2021-07-07T23:54:57Z</dcterms:created>
  <dcterms:modified xsi:type="dcterms:W3CDTF">2024-03-06T09:19:52Z</dcterms:modified>
</cp:coreProperties>
</file>