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3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425A"/>
    <a:srgbClr val="0677A8"/>
    <a:srgbClr val="CE4803"/>
    <a:srgbClr val="FF5A04"/>
    <a:srgbClr val="40C1AE"/>
    <a:srgbClr val="008A8A"/>
    <a:srgbClr val="388A03"/>
    <a:srgbClr val="A1C7DD"/>
    <a:srgbClr val="00929D"/>
    <a:srgbClr val="7E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05" autoAdjust="0"/>
    <p:restoredTop sz="86447"/>
  </p:normalViewPr>
  <p:slideViewPr>
    <p:cSldViewPr snapToGrid="0" snapToObjects="1">
      <p:cViewPr varScale="1">
        <p:scale>
          <a:sx n="73" d="100"/>
          <a:sy n="73" d="100"/>
        </p:scale>
        <p:origin x="40" y="170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r.smartsheet.com/try-it?trp=115440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5D1AEB2-6B72-D001-5CC5-E3744E8CF4D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3575"/>
            <a:ext cx="12192000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8587885-67F2-09CD-0047-4F05C1A3E4E4}"/>
              </a:ext>
            </a:extLst>
          </p:cNvPr>
          <p:cNvSpPr/>
          <p:nvPr/>
        </p:nvSpPr>
        <p:spPr>
          <a:xfrm>
            <a:off x="0" y="1408402"/>
            <a:ext cx="12192000" cy="731520"/>
          </a:xfrm>
          <a:prstGeom prst="rect">
            <a:avLst/>
          </a:prstGeom>
          <a:solidFill>
            <a:schemeClr val="tx1">
              <a:lumMod val="65000"/>
              <a:lumOff val="35000"/>
              <a:alpha val="43405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952984D-C68E-463D-30BC-229346D5DD88}"/>
              </a:ext>
            </a:extLst>
          </p:cNvPr>
          <p:cNvSpPr txBox="1"/>
          <p:nvPr/>
        </p:nvSpPr>
        <p:spPr>
          <a:xfrm>
            <a:off x="575396" y="2206542"/>
            <a:ext cx="256032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.PingFang SC Regular"/>
              <a:buChar char="＋"/>
            </a:pPr>
            <a:r>
              <a:rPr lang="fr-FR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Force Une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.PingFang SC Regular"/>
              <a:buChar char="＋"/>
            </a:pPr>
            <a:r>
              <a:rPr lang="fr-FR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.PingFang SC Regular"/>
              <a:buChar char="＋"/>
            </a:pPr>
            <a:r>
              <a:rPr lang="fr-FR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Trois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.PingFang SC Regular"/>
              <a:buChar char="＋"/>
            </a:pPr>
            <a:r>
              <a:rPr lang="fr-FR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Quatre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D9511AE-2DE9-1139-1796-A1EF19136F72}"/>
              </a:ext>
            </a:extLst>
          </p:cNvPr>
          <p:cNvSpPr txBox="1"/>
          <p:nvPr/>
        </p:nvSpPr>
        <p:spPr>
          <a:xfrm>
            <a:off x="3494465" y="2206542"/>
            <a:ext cx="256032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System Font Regular"/>
              <a:buChar char="—"/>
            </a:pPr>
            <a:r>
              <a:rPr lang="fr-FR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Faiblesse Une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System Font Regular"/>
              <a:buChar char="—"/>
            </a:pPr>
            <a:r>
              <a:rPr lang="fr-FR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System Font Regular"/>
              <a:buChar char="—"/>
            </a:pPr>
            <a:r>
              <a:rPr lang="fr-FR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Trois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249646" y="107064"/>
            <a:ext cx="8944754" cy="43088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fr-FR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MODÈLE D’ANALYSE SWOT POUR UN CHANGEMENT DE CARRIÈRE</a:t>
            </a:r>
          </a:p>
        </p:txBody>
      </p: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295189" y="140515"/>
            <a:ext cx="2647165" cy="505113"/>
          </a:xfrm>
          <a:prstGeom prst="rect">
            <a:avLst/>
          </a:prstGeom>
        </p:spPr>
      </p:pic>
      <p:sp>
        <p:nvSpPr>
          <p:cNvPr id="101" name="TextBox 100">
            <a:extLst>
              <a:ext uri="{FF2B5EF4-FFF2-40B4-BE49-F238E27FC236}">
                <a16:creationId xmlns:a16="http://schemas.microsoft.com/office/drawing/2014/main" id="{9111D247-B21F-B446-D61F-A45651B9648F}"/>
              </a:ext>
            </a:extLst>
          </p:cNvPr>
          <p:cNvSpPr txBox="1"/>
          <p:nvPr/>
        </p:nvSpPr>
        <p:spPr>
          <a:xfrm>
            <a:off x="524595" y="1446502"/>
            <a:ext cx="26111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Quels atouts et compétences pouvez-vous apporter à ce domaine ? </a:t>
            </a:r>
          </a:p>
          <a:p>
            <a:pPr rtl="0"/>
            <a:r>
              <a:rPr lang="fr-FR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Qu’est-ce qui vous attire ?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2A2CE33-DA01-0B8E-699B-BA81173F4910}"/>
              </a:ext>
            </a:extLst>
          </p:cNvPr>
          <p:cNvSpPr txBox="1"/>
          <p:nvPr/>
        </p:nvSpPr>
        <p:spPr>
          <a:xfrm>
            <a:off x="3443665" y="1446502"/>
            <a:ext cx="18915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Répertoriez les déficits de compétences que vous avez dans ce domaine. 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9C8D993-8400-190D-92CF-6A72C97F55FD}"/>
              </a:ext>
            </a:extLst>
          </p:cNvPr>
          <p:cNvSpPr txBox="1"/>
          <p:nvPr/>
        </p:nvSpPr>
        <p:spPr>
          <a:xfrm>
            <a:off x="6394537" y="2225934"/>
            <a:ext cx="256032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.PingFang SC Regular"/>
              <a:buChar char="＋"/>
            </a:pPr>
            <a:r>
              <a:rPr lang="fr-FR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Opportunité Une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.PingFang SC Regular"/>
              <a:buChar char="＋"/>
            </a:pPr>
            <a:r>
              <a:rPr lang="fr-FR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.PingFang SC Regular"/>
              <a:buChar char="＋"/>
            </a:pPr>
            <a:r>
              <a:rPr lang="fr-FR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Trois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0DC1B5C6-BC46-7E60-1F04-67F317F2C43E}"/>
              </a:ext>
            </a:extLst>
          </p:cNvPr>
          <p:cNvSpPr txBox="1"/>
          <p:nvPr/>
        </p:nvSpPr>
        <p:spPr>
          <a:xfrm>
            <a:off x="9304246" y="2225934"/>
            <a:ext cx="256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System Font Regular"/>
              <a:buChar char="—"/>
            </a:pPr>
            <a:r>
              <a:rPr lang="fr-FR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Menace Une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System Font Regular"/>
              <a:buChar char="—"/>
            </a:pPr>
            <a:r>
              <a:rPr lang="fr-FR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2C95EE9-634D-CE2F-CEC2-AF86DC92766E}"/>
              </a:ext>
            </a:extLst>
          </p:cNvPr>
          <p:cNvSpPr txBox="1"/>
          <p:nvPr/>
        </p:nvSpPr>
        <p:spPr>
          <a:xfrm>
            <a:off x="6343736" y="1446502"/>
            <a:ext cx="26994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Évaluez le climat du marché.  Répertoriez tous les facteurs externes qui profitent à ce parcours professionnel.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9A89A27-9841-662F-333C-A79C63EADB77}"/>
              </a:ext>
            </a:extLst>
          </p:cNvPr>
          <p:cNvSpPr txBox="1"/>
          <p:nvPr/>
        </p:nvSpPr>
        <p:spPr>
          <a:xfrm>
            <a:off x="9253446" y="1446502"/>
            <a:ext cx="21801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Répertoriez les risques liés à l’entrée dans ce domaine.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les informations à jour et exactes,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1530</TotalTime>
  <Words>196</Words>
  <Application>Microsoft Office PowerPoint</Application>
  <PresentationFormat>Widescreen</PresentationFormat>
  <Paragraphs>22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.PingFang SC Regular</vt:lpstr>
      <vt:lpstr>System Font Regular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Alisa lin</cp:lastModifiedBy>
  <cp:revision>31</cp:revision>
  <cp:lastPrinted>2020-08-31T22:23:58Z</cp:lastPrinted>
  <dcterms:created xsi:type="dcterms:W3CDTF">2021-07-07T23:54:57Z</dcterms:created>
  <dcterms:modified xsi:type="dcterms:W3CDTF">2024-03-06T09:22:41Z</dcterms:modified>
</cp:coreProperties>
</file>