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425A"/>
    <a:srgbClr val="0677A8"/>
    <a:srgbClr val="CE4803"/>
    <a:srgbClr val="FF5A04"/>
    <a:srgbClr val="40C1AE"/>
    <a:srgbClr val="008A8A"/>
    <a:srgbClr val="388A03"/>
    <a:srgbClr val="A1C7DD"/>
    <a:srgbClr val="00929D"/>
    <a:srgbClr val="7E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05" autoAdjust="0"/>
    <p:restoredTop sz="86447"/>
  </p:normalViewPr>
  <p:slideViewPr>
    <p:cSldViewPr snapToGrid="0" snapToObjects="1">
      <p:cViewPr varScale="1">
        <p:scale>
          <a:sx n="73" d="100"/>
          <a:sy n="73" d="100"/>
        </p:scale>
        <p:origin x="40" y="17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15440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D1AEB2-6B72-D001-5CC5-E3744E8CF4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3575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8587885-67F2-09CD-0047-4F05C1A3E4E4}"/>
              </a:ext>
            </a:extLst>
          </p:cNvPr>
          <p:cNvSpPr/>
          <p:nvPr/>
        </p:nvSpPr>
        <p:spPr>
          <a:xfrm>
            <a:off x="0" y="1408402"/>
            <a:ext cx="12192000" cy="731520"/>
          </a:xfrm>
          <a:prstGeom prst="rect">
            <a:avLst/>
          </a:prstGeom>
          <a:solidFill>
            <a:schemeClr val="tx1">
              <a:lumMod val="65000"/>
              <a:lumOff val="35000"/>
              <a:alpha val="4340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575396" y="2206542"/>
            <a:ext cx="25603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Force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Quatre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3494465" y="2206542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Faiblesse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49646" y="107064"/>
            <a:ext cx="8944754" cy="43088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D’ANALYSE SWOT POUR UN CHANGEMENT DE CARRIÈRE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95189" y="140515"/>
            <a:ext cx="2647165" cy="505113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524595" y="1446502"/>
            <a:ext cx="26111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Quels atouts et compétences pouvez-vous apporter à ce domaine ? </a:t>
            </a:r>
          </a:p>
          <a:p>
            <a:pPr rtl="0"/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Qu’est-ce qui vous attire ?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3443665" y="1446502"/>
            <a:ext cx="18915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Répertoriez les déficits de compétences que vous avez dans ce domaine.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6394537" y="2225934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Opportunité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9304246" y="2225934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Menace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fr-FR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6343736" y="1446502"/>
            <a:ext cx="2699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Évaluez le climat du marché.  Répertoriez tous les facteurs externes qui profitent à ce parcours professionnel.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9253446" y="1446502"/>
            <a:ext cx="218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Répertoriez les risques liés à l’entrée dans ce domaine.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1530</TotalTime>
  <Words>196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31</cp:revision>
  <cp:lastPrinted>2020-08-31T22:23:58Z</cp:lastPrinted>
  <dcterms:created xsi:type="dcterms:W3CDTF">2021-07-07T23:54:57Z</dcterms:created>
  <dcterms:modified xsi:type="dcterms:W3CDTF">2024-03-06T09:22:41Z</dcterms:modified>
</cp:coreProperties>
</file>