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4" r:id="rId2"/>
    <p:sldId id="345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801A00"/>
    <a:srgbClr val="198420"/>
    <a:srgbClr val="016F2A"/>
    <a:srgbClr val="AD5902"/>
    <a:srgbClr val="7F6000"/>
    <a:srgbClr val="AA8000"/>
    <a:srgbClr val="F5B5A9"/>
    <a:srgbClr val="D6EED5"/>
    <a:srgbClr val="FBC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6" autoAdjust="0"/>
    <p:restoredTop sz="86447"/>
  </p:normalViewPr>
  <p:slideViewPr>
    <p:cSldViewPr snapToGrid="0" snapToObjects="1">
      <p:cViewPr varScale="1">
        <p:scale>
          <a:sx n="77" d="100"/>
          <a:sy n="77" d="100"/>
        </p:scale>
        <p:origin x="100" y="163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15440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>
            <a:extLst>
              <a:ext uri="{FF2B5EF4-FFF2-40B4-BE49-F238E27FC236}">
                <a16:creationId xmlns:a16="http://schemas.microsoft.com/office/drawing/2014/main" id="{57CF1F80-F5D0-A1B7-0C6A-26CE94E07ABE}"/>
              </a:ext>
            </a:extLst>
          </p:cNvPr>
          <p:cNvSpPr/>
          <p:nvPr/>
        </p:nvSpPr>
        <p:spPr>
          <a:xfrm flipV="1">
            <a:off x="6326676" y="3696684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F5B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42D22661-C1A8-4093-5435-9F269A9F1DA7}"/>
              </a:ext>
            </a:extLst>
          </p:cNvPr>
          <p:cNvSpPr/>
          <p:nvPr/>
        </p:nvSpPr>
        <p:spPr>
          <a:xfrm flipH="1" flipV="1">
            <a:off x="724837" y="3696684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D6E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 Single Corner Rectangle 1">
            <a:extLst>
              <a:ext uri="{FF2B5EF4-FFF2-40B4-BE49-F238E27FC236}">
                <a16:creationId xmlns:a16="http://schemas.microsoft.com/office/drawing/2014/main" id="{A832A4D9-A504-7B80-F8A2-6E4C67E39FED}"/>
              </a:ext>
            </a:extLst>
          </p:cNvPr>
          <p:cNvSpPr/>
          <p:nvPr/>
        </p:nvSpPr>
        <p:spPr>
          <a:xfrm>
            <a:off x="6326676" y="792111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FBC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Single Corner Rectangle 4">
            <a:extLst>
              <a:ext uri="{FF2B5EF4-FFF2-40B4-BE49-F238E27FC236}">
                <a16:creationId xmlns:a16="http://schemas.microsoft.com/office/drawing/2014/main" id="{645CB537-1872-72A8-D7DF-8AC711C1CD74}"/>
              </a:ext>
            </a:extLst>
          </p:cNvPr>
          <p:cNvSpPr/>
          <p:nvPr/>
        </p:nvSpPr>
        <p:spPr>
          <a:xfrm flipH="1">
            <a:off x="724837" y="792111"/>
            <a:ext cx="5601839" cy="2910005"/>
          </a:xfrm>
          <a:prstGeom prst="round1Rect">
            <a:avLst>
              <a:gd name="adj" fmla="val 416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4E85C7-8008-C1B2-E34C-BB7FBE5DCA36}"/>
              </a:ext>
            </a:extLst>
          </p:cNvPr>
          <p:cNvSpPr/>
          <p:nvPr/>
        </p:nvSpPr>
        <p:spPr>
          <a:xfrm>
            <a:off x="844263" y="665921"/>
            <a:ext cx="5482413" cy="3033972"/>
          </a:xfrm>
          <a:custGeom>
            <a:avLst/>
            <a:gdLst>
              <a:gd name="connsiteX0" fmla="*/ 2823342 w 3031136"/>
              <a:gd name="connsiteY0" fmla="*/ 1191912 h 1537904"/>
              <a:gd name="connsiteX1" fmla="*/ 2540133 w 3031136"/>
              <a:gd name="connsiteY1" fmla="*/ 1054656 h 1537904"/>
              <a:gd name="connsiteX2" fmla="*/ 2973506 w 3031136"/>
              <a:gd name="connsiteY2" fmla="*/ 677296 h 1537904"/>
              <a:gd name="connsiteX3" fmla="*/ 2171238 w 3031136"/>
              <a:gd name="connsiteY3" fmla="*/ 68388 h 1537904"/>
              <a:gd name="connsiteX4" fmla="*/ 879869 w 3031136"/>
              <a:gd name="connsiteY4" fmla="*/ 8315 h 1537904"/>
              <a:gd name="connsiteX5" fmla="*/ 141889 w 3031136"/>
              <a:gd name="connsiteY5" fmla="*/ 102702 h 1537904"/>
              <a:gd name="connsiteX6" fmla="*/ 285 w 3031136"/>
              <a:gd name="connsiteY6" fmla="*/ 227031 h 1537904"/>
              <a:gd name="connsiteX7" fmla="*/ 176221 w 3031136"/>
              <a:gd name="connsiteY7" fmla="*/ 312769 h 1537904"/>
              <a:gd name="connsiteX8" fmla="*/ 425098 w 3031136"/>
              <a:gd name="connsiteY8" fmla="*/ 651537 h 1537904"/>
              <a:gd name="connsiteX9" fmla="*/ 648204 w 3031136"/>
              <a:gd name="connsiteY9" fmla="*/ 754479 h 1537904"/>
              <a:gd name="connsiteX10" fmla="*/ 819861 w 3031136"/>
              <a:gd name="connsiteY10" fmla="*/ 1003232 h 1537904"/>
              <a:gd name="connsiteX11" fmla="*/ 1103070 w 3031136"/>
              <a:gd name="connsiteY11" fmla="*/ 1324891 h 1537904"/>
              <a:gd name="connsiteX12" fmla="*/ 2094112 w 3031136"/>
              <a:gd name="connsiteY12" fmla="*/ 1509293 h 1537904"/>
              <a:gd name="connsiteX13" fmla="*/ 2424491 w 3031136"/>
              <a:gd name="connsiteY13" fmla="*/ 1393519 h 1537904"/>
              <a:gd name="connsiteX14" fmla="*/ 2510271 w 3031136"/>
              <a:gd name="connsiteY14" fmla="*/ 1119102 h 1537904"/>
              <a:gd name="connsiteX15" fmla="*/ 2821916 w 3031136"/>
              <a:gd name="connsiteY15" fmla="*/ 1537904 h 1537904"/>
              <a:gd name="connsiteX16" fmla="*/ 3031137 w 3031136"/>
              <a:gd name="connsiteY16" fmla="*/ 1537904 h 1537904"/>
              <a:gd name="connsiteX17" fmla="*/ 2823532 w 3031136"/>
              <a:gd name="connsiteY17" fmla="*/ 1192007 h 1537904"/>
              <a:gd name="connsiteX18" fmla="*/ 2429436 w 3031136"/>
              <a:gd name="connsiteY18" fmla="*/ 987453 h 1537904"/>
              <a:gd name="connsiteX19" fmla="*/ 2432955 w 3031136"/>
              <a:gd name="connsiteY19" fmla="*/ 990400 h 1537904"/>
              <a:gd name="connsiteX20" fmla="*/ 2429531 w 3031136"/>
              <a:gd name="connsiteY20" fmla="*/ 987929 h 1537904"/>
              <a:gd name="connsiteX21" fmla="*/ 2429531 w 3031136"/>
              <a:gd name="connsiteY21" fmla="*/ 988594 h 1537904"/>
              <a:gd name="connsiteX22" fmla="*/ 2430672 w 3031136"/>
              <a:gd name="connsiteY22" fmla="*/ 998575 h 1537904"/>
              <a:gd name="connsiteX23" fmla="*/ 2414220 w 3031136"/>
              <a:gd name="connsiteY23" fmla="*/ 1156267 h 1537904"/>
              <a:gd name="connsiteX24" fmla="*/ 2197106 w 3031136"/>
              <a:gd name="connsiteY24" fmla="*/ 1284779 h 1537904"/>
              <a:gd name="connsiteX25" fmla="*/ 2430672 w 3031136"/>
              <a:gd name="connsiteY25" fmla="*/ 998575 h 1537904"/>
              <a:gd name="connsiteX26" fmla="*/ 2429531 w 3031136"/>
              <a:gd name="connsiteY26" fmla="*/ 988594 h 1537904"/>
              <a:gd name="connsiteX27" fmla="*/ 2429531 w 3031136"/>
              <a:gd name="connsiteY27" fmla="*/ 987929 h 1537904"/>
              <a:gd name="connsiteX28" fmla="*/ 2312843 w 3031136"/>
              <a:gd name="connsiteY28" fmla="*/ 905043 h 1537904"/>
              <a:gd name="connsiteX29" fmla="*/ 1484328 w 3031136"/>
              <a:gd name="connsiteY29" fmla="*/ 1204459 h 1537904"/>
              <a:gd name="connsiteX30" fmla="*/ 2274232 w 3031136"/>
              <a:gd name="connsiteY30" fmla="*/ 878618 h 1537904"/>
              <a:gd name="connsiteX31" fmla="*/ 1956406 w 3031136"/>
              <a:gd name="connsiteY31" fmla="*/ 682334 h 1537904"/>
              <a:gd name="connsiteX32" fmla="*/ 1232311 w 3031136"/>
              <a:gd name="connsiteY32" fmla="*/ 955896 h 1537904"/>
              <a:gd name="connsiteX33" fmla="*/ 1910948 w 3031136"/>
              <a:gd name="connsiteY33" fmla="*/ 657525 h 1537904"/>
              <a:gd name="connsiteX34" fmla="*/ 1505725 w 3031136"/>
              <a:gd name="connsiteY34" fmla="*/ 470747 h 1537904"/>
              <a:gd name="connsiteX35" fmla="*/ 961275 w 3031136"/>
              <a:gd name="connsiteY35" fmla="*/ 665510 h 1537904"/>
              <a:gd name="connsiteX36" fmla="*/ 1479668 w 3031136"/>
              <a:gd name="connsiteY36" fmla="*/ 460766 h 1537904"/>
              <a:gd name="connsiteX37" fmla="*/ 1061416 w 3031136"/>
              <a:gd name="connsiteY37" fmla="*/ 330258 h 1537904"/>
              <a:gd name="connsiteX38" fmla="*/ 733985 w 3031136"/>
              <a:gd name="connsiteY38" fmla="*/ 441565 h 1537904"/>
              <a:gd name="connsiteX39" fmla="*/ 1029082 w 3031136"/>
              <a:gd name="connsiteY39" fmla="*/ 322369 h 1537904"/>
              <a:gd name="connsiteX40" fmla="*/ 227765 w 3031136"/>
              <a:gd name="connsiteY40" fmla="*/ 210017 h 1537904"/>
              <a:gd name="connsiteX41" fmla="*/ 1040018 w 3031136"/>
              <a:gd name="connsiteY41" fmla="*/ 278740 h 1537904"/>
              <a:gd name="connsiteX42" fmla="*/ 970595 w 3031136"/>
              <a:gd name="connsiteY42" fmla="*/ 189675 h 1537904"/>
              <a:gd name="connsiteX43" fmla="*/ 952906 w 3031136"/>
              <a:gd name="connsiteY43" fmla="*/ 180075 h 1537904"/>
              <a:gd name="connsiteX44" fmla="*/ 970595 w 3031136"/>
              <a:gd name="connsiteY44" fmla="*/ 189675 h 1537904"/>
              <a:gd name="connsiteX45" fmla="*/ 1076442 w 3031136"/>
              <a:gd name="connsiteY45" fmla="*/ 287390 h 1537904"/>
              <a:gd name="connsiteX46" fmla="*/ 1495645 w 3031136"/>
              <a:gd name="connsiteY46" fmla="*/ 425406 h 1537904"/>
              <a:gd name="connsiteX47" fmla="*/ 1346147 w 3031136"/>
              <a:gd name="connsiteY47" fmla="*/ 214389 h 1537904"/>
              <a:gd name="connsiteX48" fmla="*/ 1535682 w 3031136"/>
              <a:gd name="connsiteY48" fmla="*/ 389571 h 1537904"/>
              <a:gd name="connsiteX49" fmla="*/ 1523889 w 3031136"/>
              <a:gd name="connsiteY49" fmla="*/ 436813 h 1537904"/>
              <a:gd name="connsiteX50" fmla="*/ 1716563 w 3031136"/>
              <a:gd name="connsiteY50" fmla="*/ 523026 h 1537904"/>
              <a:gd name="connsiteX51" fmla="*/ 1928352 w 3031136"/>
              <a:gd name="connsiteY51" fmla="*/ 634237 h 1537904"/>
              <a:gd name="connsiteX52" fmla="*/ 1778188 w 3031136"/>
              <a:gd name="connsiteY52" fmla="*/ 182546 h 1537904"/>
              <a:gd name="connsiteX53" fmla="*/ 2035245 w 3031136"/>
              <a:gd name="connsiteY53" fmla="*/ 512380 h 1537904"/>
              <a:gd name="connsiteX54" fmla="*/ 1973239 w 3031136"/>
              <a:gd name="connsiteY54" fmla="*/ 660472 h 1537904"/>
              <a:gd name="connsiteX55" fmla="*/ 2283267 w 3031136"/>
              <a:gd name="connsiteY55" fmla="*/ 869493 h 1537904"/>
              <a:gd name="connsiteX56" fmla="*/ 2236287 w 3031136"/>
              <a:gd name="connsiteY56" fmla="*/ 284253 h 1537904"/>
              <a:gd name="connsiteX57" fmla="*/ 2424015 w 3031136"/>
              <a:gd name="connsiteY57" fmla="*/ 685471 h 1537904"/>
              <a:gd name="connsiteX58" fmla="*/ 2319595 w 3031136"/>
              <a:gd name="connsiteY58" fmla="*/ 897534 h 1537904"/>
              <a:gd name="connsiteX59" fmla="*/ 2429626 w 3031136"/>
              <a:gd name="connsiteY59" fmla="*/ 987549 h 1537904"/>
              <a:gd name="connsiteX60" fmla="*/ 2429341 w 3031136"/>
              <a:gd name="connsiteY60" fmla="*/ 985648 h 1537904"/>
              <a:gd name="connsiteX61" fmla="*/ 2772654 w 3031136"/>
              <a:gd name="connsiteY61" fmla="*/ 643648 h 1537904"/>
              <a:gd name="connsiteX62" fmla="*/ 2636470 w 3031136"/>
              <a:gd name="connsiteY62" fmla="*/ 935935 h 1537904"/>
              <a:gd name="connsiteX63" fmla="*/ 2429341 w 3031136"/>
              <a:gd name="connsiteY63" fmla="*/ 985552 h 1537904"/>
              <a:gd name="connsiteX64" fmla="*/ 2429626 w 3031136"/>
              <a:gd name="connsiteY64" fmla="*/ 987453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904">
                <a:moveTo>
                  <a:pt x="2823342" y="1191912"/>
                </a:moveTo>
                <a:cubicBezTo>
                  <a:pt x="2684020" y="1078704"/>
                  <a:pt x="2540133" y="1054656"/>
                  <a:pt x="2540133" y="1054656"/>
                </a:cubicBezTo>
                <a:cubicBezTo>
                  <a:pt x="2540133" y="1054656"/>
                  <a:pt x="2866233" y="1110357"/>
                  <a:pt x="2973506" y="677296"/>
                </a:cubicBezTo>
                <a:cubicBezTo>
                  <a:pt x="3055863" y="312103"/>
                  <a:pt x="2632951" y="38922"/>
                  <a:pt x="2171238" y="68388"/>
                </a:cubicBezTo>
                <a:cubicBezTo>
                  <a:pt x="1627834" y="102987"/>
                  <a:pt x="1548425" y="120857"/>
                  <a:pt x="879869" y="8315"/>
                </a:cubicBezTo>
                <a:cubicBezTo>
                  <a:pt x="879869" y="8315"/>
                  <a:pt x="371557" y="-41493"/>
                  <a:pt x="141889" y="102702"/>
                </a:cubicBezTo>
                <a:cubicBezTo>
                  <a:pt x="125722" y="112873"/>
                  <a:pt x="-6943" y="201747"/>
                  <a:pt x="285" y="227031"/>
                </a:cubicBezTo>
                <a:cubicBezTo>
                  <a:pt x="7512" y="252410"/>
                  <a:pt x="107368" y="290146"/>
                  <a:pt x="176221" y="312769"/>
                </a:cubicBezTo>
                <a:cubicBezTo>
                  <a:pt x="315162" y="358489"/>
                  <a:pt x="266946" y="559431"/>
                  <a:pt x="425098" y="651537"/>
                </a:cubicBezTo>
                <a:cubicBezTo>
                  <a:pt x="509643" y="700774"/>
                  <a:pt x="577069" y="699919"/>
                  <a:pt x="648204" y="754479"/>
                </a:cubicBezTo>
                <a:cubicBezTo>
                  <a:pt x="742259" y="826529"/>
                  <a:pt x="803979" y="945535"/>
                  <a:pt x="819861" y="1003232"/>
                </a:cubicBezTo>
                <a:cubicBezTo>
                  <a:pt x="819861" y="1003232"/>
                  <a:pt x="850388" y="1105414"/>
                  <a:pt x="1103070" y="1324891"/>
                </a:cubicBezTo>
                <a:cubicBezTo>
                  <a:pt x="1302305" y="1497887"/>
                  <a:pt x="1549091" y="1541706"/>
                  <a:pt x="2094112" y="1509293"/>
                </a:cubicBezTo>
                <a:cubicBezTo>
                  <a:pt x="2163250" y="1505206"/>
                  <a:pt x="2361725" y="1462432"/>
                  <a:pt x="2424491" y="1393519"/>
                </a:cubicBezTo>
                <a:cubicBezTo>
                  <a:pt x="2517880" y="1290862"/>
                  <a:pt x="2510271" y="1119102"/>
                  <a:pt x="2510271" y="1119102"/>
                </a:cubicBezTo>
                <a:cubicBezTo>
                  <a:pt x="2510271" y="1119102"/>
                  <a:pt x="2821916" y="1226321"/>
                  <a:pt x="2821916" y="1537904"/>
                </a:cubicBezTo>
                <a:lnTo>
                  <a:pt x="3031137" y="1537904"/>
                </a:lnTo>
                <a:cubicBezTo>
                  <a:pt x="3031137" y="1537904"/>
                  <a:pt x="2958480" y="1301698"/>
                  <a:pt x="2823532" y="1192007"/>
                </a:cubicBezTo>
                <a:close/>
                <a:moveTo>
                  <a:pt x="2429436" y="987453"/>
                </a:moveTo>
                <a:cubicBezTo>
                  <a:pt x="2430577" y="988404"/>
                  <a:pt x="2431814" y="989450"/>
                  <a:pt x="2432955" y="990400"/>
                </a:cubicBezTo>
                <a:cubicBezTo>
                  <a:pt x="2431814" y="989545"/>
                  <a:pt x="2430672" y="988784"/>
                  <a:pt x="2429531" y="987929"/>
                </a:cubicBezTo>
                <a:cubicBezTo>
                  <a:pt x="2429531" y="988119"/>
                  <a:pt x="2429531" y="988404"/>
                  <a:pt x="2429531" y="988594"/>
                </a:cubicBezTo>
                <a:cubicBezTo>
                  <a:pt x="2429817" y="990780"/>
                  <a:pt x="2430197" y="994202"/>
                  <a:pt x="2430672" y="998575"/>
                </a:cubicBezTo>
                <a:cubicBezTo>
                  <a:pt x="2433620" y="1028897"/>
                  <a:pt x="2438090" y="1105414"/>
                  <a:pt x="2414220" y="1156267"/>
                </a:cubicBezTo>
                <a:cubicBezTo>
                  <a:pt x="2354687" y="1283353"/>
                  <a:pt x="2217742" y="1284874"/>
                  <a:pt x="2197106" y="1284779"/>
                </a:cubicBezTo>
                <a:cubicBezTo>
                  <a:pt x="2380935" y="1274798"/>
                  <a:pt x="2438661" y="1094768"/>
                  <a:pt x="2430672" y="998575"/>
                </a:cubicBezTo>
                <a:cubicBezTo>
                  <a:pt x="2430387" y="995153"/>
                  <a:pt x="2430007" y="991826"/>
                  <a:pt x="2429531" y="988594"/>
                </a:cubicBezTo>
                <a:cubicBezTo>
                  <a:pt x="2429531" y="988404"/>
                  <a:pt x="2429531" y="988119"/>
                  <a:pt x="2429531" y="987929"/>
                </a:cubicBezTo>
                <a:cubicBezTo>
                  <a:pt x="2391967" y="960554"/>
                  <a:pt x="2353070" y="932893"/>
                  <a:pt x="2312843" y="905043"/>
                </a:cubicBezTo>
                <a:cubicBezTo>
                  <a:pt x="2082795" y="1162446"/>
                  <a:pt x="1596831" y="1187920"/>
                  <a:pt x="1484328" y="1204459"/>
                </a:cubicBezTo>
                <a:cubicBezTo>
                  <a:pt x="1908095" y="1124234"/>
                  <a:pt x="2148795" y="1005894"/>
                  <a:pt x="2274232" y="878618"/>
                </a:cubicBezTo>
                <a:cubicBezTo>
                  <a:pt x="2177039" y="812746"/>
                  <a:pt x="2071668" y="746400"/>
                  <a:pt x="1956406" y="682334"/>
                </a:cubicBezTo>
                <a:cubicBezTo>
                  <a:pt x="1766205" y="914453"/>
                  <a:pt x="1315905" y="941638"/>
                  <a:pt x="1232311" y="955896"/>
                </a:cubicBezTo>
                <a:cubicBezTo>
                  <a:pt x="1611382" y="883941"/>
                  <a:pt x="1816989" y="774250"/>
                  <a:pt x="1910948" y="657525"/>
                </a:cubicBezTo>
                <a:cubicBezTo>
                  <a:pt x="1787698" y="591273"/>
                  <a:pt x="1653321" y="527968"/>
                  <a:pt x="1505725" y="470747"/>
                </a:cubicBezTo>
                <a:cubicBezTo>
                  <a:pt x="1396169" y="634237"/>
                  <a:pt x="1028701" y="656860"/>
                  <a:pt x="961275" y="665510"/>
                </a:cubicBezTo>
                <a:cubicBezTo>
                  <a:pt x="1279291" y="617698"/>
                  <a:pt x="1429360" y="540135"/>
                  <a:pt x="1479668" y="460766"/>
                </a:cubicBezTo>
                <a:cubicBezTo>
                  <a:pt x="1350616" y="411814"/>
                  <a:pt x="1211675" y="367709"/>
                  <a:pt x="1061416" y="330258"/>
                </a:cubicBezTo>
                <a:cubicBezTo>
                  <a:pt x="999505" y="405445"/>
                  <a:pt x="772596" y="436527"/>
                  <a:pt x="733985" y="441565"/>
                </a:cubicBezTo>
                <a:cubicBezTo>
                  <a:pt x="915532" y="413715"/>
                  <a:pt x="1000837" y="368565"/>
                  <a:pt x="1029082" y="322369"/>
                </a:cubicBezTo>
                <a:cubicBezTo>
                  <a:pt x="791426" y="265337"/>
                  <a:pt x="526095" y="225225"/>
                  <a:pt x="227765" y="210017"/>
                </a:cubicBezTo>
                <a:cubicBezTo>
                  <a:pt x="445545" y="210017"/>
                  <a:pt x="701365" y="199751"/>
                  <a:pt x="1040018" y="278740"/>
                </a:cubicBezTo>
                <a:cubicBezTo>
                  <a:pt x="1036975" y="244331"/>
                  <a:pt x="1008159" y="212203"/>
                  <a:pt x="970595" y="189675"/>
                </a:cubicBezTo>
                <a:cubicBezTo>
                  <a:pt x="964889" y="186253"/>
                  <a:pt x="958992" y="183022"/>
                  <a:pt x="952906" y="180075"/>
                </a:cubicBezTo>
                <a:cubicBezTo>
                  <a:pt x="952906" y="180075"/>
                  <a:pt x="959944" y="183592"/>
                  <a:pt x="970595" y="189675"/>
                </a:cubicBezTo>
                <a:cubicBezTo>
                  <a:pt x="1003214" y="208211"/>
                  <a:pt x="1069975" y="250319"/>
                  <a:pt x="1076442" y="287390"/>
                </a:cubicBezTo>
                <a:cubicBezTo>
                  <a:pt x="1203781" y="318947"/>
                  <a:pt x="1342913" y="363432"/>
                  <a:pt x="1495645" y="425406"/>
                </a:cubicBezTo>
                <a:cubicBezTo>
                  <a:pt x="1518944" y="341855"/>
                  <a:pt x="1442674" y="260680"/>
                  <a:pt x="1346147" y="214389"/>
                </a:cubicBezTo>
                <a:cubicBezTo>
                  <a:pt x="1346147" y="214389"/>
                  <a:pt x="1548996" y="264862"/>
                  <a:pt x="1535682" y="389571"/>
                </a:cubicBezTo>
                <a:cubicBezTo>
                  <a:pt x="1533875" y="406396"/>
                  <a:pt x="1529786" y="422079"/>
                  <a:pt x="1523889" y="436813"/>
                </a:cubicBezTo>
                <a:cubicBezTo>
                  <a:pt x="1585800" y="462572"/>
                  <a:pt x="1649993" y="491183"/>
                  <a:pt x="1716563" y="523026"/>
                </a:cubicBezTo>
                <a:cubicBezTo>
                  <a:pt x="1791502" y="558860"/>
                  <a:pt x="1861971" y="596216"/>
                  <a:pt x="1928352" y="634237"/>
                </a:cubicBezTo>
                <a:cubicBezTo>
                  <a:pt x="2044660" y="462192"/>
                  <a:pt x="1930254" y="279405"/>
                  <a:pt x="1778188" y="182546"/>
                </a:cubicBezTo>
                <a:cubicBezTo>
                  <a:pt x="1778188" y="182546"/>
                  <a:pt x="2072144" y="303168"/>
                  <a:pt x="2035245" y="512380"/>
                </a:cubicBezTo>
                <a:cubicBezTo>
                  <a:pt x="2025259" y="568841"/>
                  <a:pt x="2003481" y="617793"/>
                  <a:pt x="1973239" y="660472"/>
                </a:cubicBezTo>
                <a:cubicBezTo>
                  <a:pt x="2090593" y="730146"/>
                  <a:pt x="2193777" y="801435"/>
                  <a:pt x="2283267" y="869493"/>
                </a:cubicBezTo>
                <a:cubicBezTo>
                  <a:pt x="2488779" y="650586"/>
                  <a:pt x="2360108" y="406966"/>
                  <a:pt x="2236287" y="284253"/>
                </a:cubicBezTo>
                <a:cubicBezTo>
                  <a:pt x="2236287" y="284253"/>
                  <a:pt x="2474894" y="436527"/>
                  <a:pt x="2424015" y="685471"/>
                </a:cubicBezTo>
                <a:cubicBezTo>
                  <a:pt x="2406802" y="769402"/>
                  <a:pt x="2369713" y="839171"/>
                  <a:pt x="2319595" y="897534"/>
                </a:cubicBezTo>
                <a:cubicBezTo>
                  <a:pt x="2359157" y="928521"/>
                  <a:pt x="2395961" y="958748"/>
                  <a:pt x="2429626" y="987549"/>
                </a:cubicBezTo>
                <a:cubicBezTo>
                  <a:pt x="2429626" y="986978"/>
                  <a:pt x="2429436" y="986313"/>
                  <a:pt x="2429341" y="985648"/>
                </a:cubicBezTo>
                <a:cubicBezTo>
                  <a:pt x="2538326" y="980895"/>
                  <a:pt x="2739939" y="885177"/>
                  <a:pt x="2772654" y="643648"/>
                </a:cubicBezTo>
                <a:cubicBezTo>
                  <a:pt x="2781593" y="668646"/>
                  <a:pt x="2779881" y="825198"/>
                  <a:pt x="2636470" y="935935"/>
                </a:cubicBezTo>
                <a:cubicBezTo>
                  <a:pt x="2573799" y="984317"/>
                  <a:pt x="2429341" y="985552"/>
                  <a:pt x="2429341" y="985552"/>
                </a:cubicBezTo>
                <a:cubicBezTo>
                  <a:pt x="2429341" y="985552"/>
                  <a:pt x="2429436" y="986218"/>
                  <a:pt x="2429626" y="987453"/>
                </a:cubicBezTo>
                <a:close/>
              </a:path>
            </a:pathLst>
          </a:custGeom>
          <a:solidFill>
            <a:srgbClr val="FFE581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179DE5E-D25D-825C-3748-36D1C22C2F4E}"/>
              </a:ext>
            </a:extLst>
          </p:cNvPr>
          <p:cNvSpPr/>
          <p:nvPr/>
        </p:nvSpPr>
        <p:spPr>
          <a:xfrm>
            <a:off x="6331966" y="665976"/>
            <a:ext cx="5482413" cy="3033918"/>
          </a:xfrm>
          <a:custGeom>
            <a:avLst/>
            <a:gdLst>
              <a:gd name="connsiteX0" fmla="*/ 0 w 3031136"/>
              <a:gd name="connsiteY0" fmla="*/ 1537876 h 1537876"/>
              <a:gd name="connsiteX1" fmla="*/ 209221 w 3031136"/>
              <a:gd name="connsiteY1" fmla="*/ 1537876 h 1537876"/>
              <a:gd name="connsiteX2" fmla="*/ 520865 w 3031136"/>
              <a:gd name="connsiteY2" fmla="*/ 1119074 h 1537876"/>
              <a:gd name="connsiteX3" fmla="*/ 606646 w 3031136"/>
              <a:gd name="connsiteY3" fmla="*/ 1393491 h 1537876"/>
              <a:gd name="connsiteX4" fmla="*/ 937025 w 3031136"/>
              <a:gd name="connsiteY4" fmla="*/ 1509265 h 1537876"/>
              <a:gd name="connsiteX5" fmla="*/ 1928067 w 3031136"/>
              <a:gd name="connsiteY5" fmla="*/ 1324863 h 1537876"/>
              <a:gd name="connsiteX6" fmla="*/ 2211276 w 3031136"/>
              <a:gd name="connsiteY6" fmla="*/ 1003204 h 1537876"/>
              <a:gd name="connsiteX7" fmla="*/ 2382932 w 3031136"/>
              <a:gd name="connsiteY7" fmla="*/ 754451 h 1537876"/>
              <a:gd name="connsiteX8" fmla="*/ 2606038 w 3031136"/>
              <a:gd name="connsiteY8" fmla="*/ 651509 h 1537876"/>
              <a:gd name="connsiteX9" fmla="*/ 2854916 w 3031136"/>
              <a:gd name="connsiteY9" fmla="*/ 312741 h 1537876"/>
              <a:gd name="connsiteX10" fmla="*/ 3030852 w 3031136"/>
              <a:gd name="connsiteY10" fmla="*/ 227003 h 1537876"/>
              <a:gd name="connsiteX11" fmla="*/ 2889248 w 3031136"/>
              <a:gd name="connsiteY11" fmla="*/ 102674 h 1537876"/>
              <a:gd name="connsiteX12" fmla="*/ 2151268 w 3031136"/>
              <a:gd name="connsiteY12" fmla="*/ 8287 h 1537876"/>
              <a:gd name="connsiteX13" fmla="*/ 859899 w 3031136"/>
              <a:gd name="connsiteY13" fmla="*/ 68360 h 1537876"/>
              <a:gd name="connsiteX14" fmla="*/ 57631 w 3031136"/>
              <a:gd name="connsiteY14" fmla="*/ 677268 h 1537876"/>
              <a:gd name="connsiteX15" fmla="*/ 491004 w 3031136"/>
              <a:gd name="connsiteY15" fmla="*/ 1054628 h 1537876"/>
              <a:gd name="connsiteX16" fmla="*/ 207795 w 3031136"/>
              <a:gd name="connsiteY16" fmla="*/ 1191884 h 1537876"/>
              <a:gd name="connsiteX17" fmla="*/ 190 w 3031136"/>
              <a:gd name="connsiteY17" fmla="*/ 1537781 h 1537876"/>
              <a:gd name="connsiteX18" fmla="*/ 601796 w 3031136"/>
              <a:gd name="connsiteY18" fmla="*/ 985619 h 1537876"/>
              <a:gd name="connsiteX19" fmla="*/ 394667 w 3031136"/>
              <a:gd name="connsiteY19" fmla="*/ 936002 h 1537876"/>
              <a:gd name="connsiteX20" fmla="*/ 258483 w 3031136"/>
              <a:gd name="connsiteY20" fmla="*/ 643714 h 1537876"/>
              <a:gd name="connsiteX21" fmla="*/ 601796 w 3031136"/>
              <a:gd name="connsiteY21" fmla="*/ 985714 h 1537876"/>
              <a:gd name="connsiteX22" fmla="*/ 601511 w 3031136"/>
              <a:gd name="connsiteY22" fmla="*/ 987615 h 1537876"/>
              <a:gd name="connsiteX23" fmla="*/ 711542 w 3031136"/>
              <a:gd name="connsiteY23" fmla="*/ 897600 h 1537876"/>
              <a:gd name="connsiteX24" fmla="*/ 607121 w 3031136"/>
              <a:gd name="connsiteY24" fmla="*/ 685538 h 1537876"/>
              <a:gd name="connsiteX25" fmla="*/ 794850 w 3031136"/>
              <a:gd name="connsiteY25" fmla="*/ 284320 h 1537876"/>
              <a:gd name="connsiteX26" fmla="*/ 747870 w 3031136"/>
              <a:gd name="connsiteY26" fmla="*/ 869560 h 1537876"/>
              <a:gd name="connsiteX27" fmla="*/ 1057898 w 3031136"/>
              <a:gd name="connsiteY27" fmla="*/ 660539 h 1537876"/>
              <a:gd name="connsiteX28" fmla="*/ 995892 w 3031136"/>
              <a:gd name="connsiteY28" fmla="*/ 512447 h 1537876"/>
              <a:gd name="connsiteX29" fmla="*/ 1252949 w 3031136"/>
              <a:gd name="connsiteY29" fmla="*/ 182613 h 1537876"/>
              <a:gd name="connsiteX30" fmla="*/ 1102785 w 3031136"/>
              <a:gd name="connsiteY30" fmla="*/ 634304 h 1537876"/>
              <a:gd name="connsiteX31" fmla="*/ 1314574 w 3031136"/>
              <a:gd name="connsiteY31" fmla="*/ 523092 h 1537876"/>
              <a:gd name="connsiteX32" fmla="*/ 1507247 w 3031136"/>
              <a:gd name="connsiteY32" fmla="*/ 436880 h 1537876"/>
              <a:gd name="connsiteX33" fmla="*/ 1495455 w 3031136"/>
              <a:gd name="connsiteY33" fmla="*/ 389638 h 1537876"/>
              <a:gd name="connsiteX34" fmla="*/ 1684990 w 3031136"/>
              <a:gd name="connsiteY34" fmla="*/ 214456 h 1537876"/>
              <a:gd name="connsiteX35" fmla="*/ 1535492 w 3031136"/>
              <a:gd name="connsiteY35" fmla="*/ 425473 h 1537876"/>
              <a:gd name="connsiteX36" fmla="*/ 1954695 w 3031136"/>
              <a:gd name="connsiteY36" fmla="*/ 287457 h 1537876"/>
              <a:gd name="connsiteX37" fmla="*/ 2060542 w 3031136"/>
              <a:gd name="connsiteY37" fmla="*/ 189742 h 1537876"/>
              <a:gd name="connsiteX38" fmla="*/ 2078231 w 3031136"/>
              <a:gd name="connsiteY38" fmla="*/ 180142 h 1537876"/>
              <a:gd name="connsiteX39" fmla="*/ 2060542 w 3031136"/>
              <a:gd name="connsiteY39" fmla="*/ 189742 h 1537876"/>
              <a:gd name="connsiteX40" fmla="*/ 1991119 w 3031136"/>
              <a:gd name="connsiteY40" fmla="*/ 278807 h 1537876"/>
              <a:gd name="connsiteX41" fmla="*/ 2803372 w 3031136"/>
              <a:gd name="connsiteY41" fmla="*/ 210084 h 1537876"/>
              <a:gd name="connsiteX42" fmla="*/ 2002055 w 3031136"/>
              <a:gd name="connsiteY42" fmla="*/ 322436 h 1537876"/>
              <a:gd name="connsiteX43" fmla="*/ 2297152 w 3031136"/>
              <a:gd name="connsiteY43" fmla="*/ 441632 h 1537876"/>
              <a:gd name="connsiteX44" fmla="*/ 1969721 w 3031136"/>
              <a:gd name="connsiteY44" fmla="*/ 330325 h 1537876"/>
              <a:gd name="connsiteX45" fmla="*/ 1551469 w 3031136"/>
              <a:gd name="connsiteY45" fmla="*/ 460833 h 1537876"/>
              <a:gd name="connsiteX46" fmla="*/ 2069862 w 3031136"/>
              <a:gd name="connsiteY46" fmla="*/ 665577 h 1537876"/>
              <a:gd name="connsiteX47" fmla="*/ 1525412 w 3031136"/>
              <a:gd name="connsiteY47" fmla="*/ 470813 h 1537876"/>
              <a:gd name="connsiteX48" fmla="*/ 1120189 w 3031136"/>
              <a:gd name="connsiteY48" fmla="*/ 657592 h 1537876"/>
              <a:gd name="connsiteX49" fmla="*/ 1798825 w 3031136"/>
              <a:gd name="connsiteY49" fmla="*/ 955963 h 1537876"/>
              <a:gd name="connsiteX50" fmla="*/ 1074731 w 3031136"/>
              <a:gd name="connsiteY50" fmla="*/ 682401 h 1537876"/>
              <a:gd name="connsiteX51" fmla="*/ 756905 w 3031136"/>
              <a:gd name="connsiteY51" fmla="*/ 878685 h 1537876"/>
              <a:gd name="connsiteX52" fmla="*/ 1546809 w 3031136"/>
              <a:gd name="connsiteY52" fmla="*/ 1204526 h 1537876"/>
              <a:gd name="connsiteX53" fmla="*/ 718294 w 3031136"/>
              <a:gd name="connsiteY53" fmla="*/ 905110 h 1537876"/>
              <a:gd name="connsiteX54" fmla="*/ 601606 w 3031136"/>
              <a:gd name="connsiteY54" fmla="*/ 987996 h 1537876"/>
              <a:gd name="connsiteX55" fmla="*/ 601606 w 3031136"/>
              <a:gd name="connsiteY55" fmla="*/ 988661 h 1537876"/>
              <a:gd name="connsiteX56" fmla="*/ 600464 w 3031136"/>
              <a:gd name="connsiteY56" fmla="*/ 998642 h 1537876"/>
              <a:gd name="connsiteX57" fmla="*/ 834031 w 3031136"/>
              <a:gd name="connsiteY57" fmla="*/ 1284846 h 1537876"/>
              <a:gd name="connsiteX58" fmla="*/ 616917 w 3031136"/>
              <a:gd name="connsiteY58" fmla="*/ 1156334 h 1537876"/>
              <a:gd name="connsiteX59" fmla="*/ 600464 w 3031136"/>
              <a:gd name="connsiteY59" fmla="*/ 998642 h 1537876"/>
              <a:gd name="connsiteX60" fmla="*/ 601606 w 3031136"/>
              <a:gd name="connsiteY60" fmla="*/ 988661 h 1537876"/>
              <a:gd name="connsiteX61" fmla="*/ 601606 w 3031136"/>
              <a:gd name="connsiteY61" fmla="*/ 987996 h 1537876"/>
              <a:gd name="connsiteX62" fmla="*/ 598182 w 3031136"/>
              <a:gd name="connsiteY62" fmla="*/ 990467 h 1537876"/>
              <a:gd name="connsiteX63" fmla="*/ 601701 w 3031136"/>
              <a:gd name="connsiteY63" fmla="*/ 987520 h 1537876"/>
              <a:gd name="connsiteX64" fmla="*/ 601986 w 3031136"/>
              <a:gd name="connsiteY64" fmla="*/ 985619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0" y="1537876"/>
                </a:moveTo>
                <a:lnTo>
                  <a:pt x="209221" y="1537876"/>
                </a:lnTo>
                <a:cubicBezTo>
                  <a:pt x="209221" y="1226293"/>
                  <a:pt x="520865" y="1119074"/>
                  <a:pt x="520865" y="1119074"/>
                </a:cubicBezTo>
                <a:cubicBezTo>
                  <a:pt x="520865" y="1119074"/>
                  <a:pt x="513257" y="1290929"/>
                  <a:pt x="606646" y="1393491"/>
                </a:cubicBezTo>
                <a:cubicBezTo>
                  <a:pt x="669317" y="1462404"/>
                  <a:pt x="867887" y="1505178"/>
                  <a:pt x="937025" y="1509265"/>
                </a:cubicBezTo>
                <a:cubicBezTo>
                  <a:pt x="1482046" y="1541678"/>
                  <a:pt x="1728832" y="1497859"/>
                  <a:pt x="1928067" y="1324863"/>
                </a:cubicBezTo>
                <a:cubicBezTo>
                  <a:pt x="2180749" y="1105481"/>
                  <a:pt x="2211276" y="1003204"/>
                  <a:pt x="2211276" y="1003204"/>
                </a:cubicBezTo>
                <a:cubicBezTo>
                  <a:pt x="2227158" y="945507"/>
                  <a:pt x="2288878" y="826596"/>
                  <a:pt x="2382932" y="754451"/>
                </a:cubicBezTo>
                <a:cubicBezTo>
                  <a:pt x="2454068" y="699986"/>
                  <a:pt x="2521494" y="700746"/>
                  <a:pt x="2606038" y="651509"/>
                </a:cubicBezTo>
                <a:cubicBezTo>
                  <a:pt x="2764190" y="559403"/>
                  <a:pt x="2715974" y="358461"/>
                  <a:pt x="2854916" y="312741"/>
                </a:cubicBezTo>
                <a:cubicBezTo>
                  <a:pt x="2923769" y="290023"/>
                  <a:pt x="3023624" y="252287"/>
                  <a:pt x="3030852" y="227003"/>
                </a:cubicBezTo>
                <a:cubicBezTo>
                  <a:pt x="3038080" y="201719"/>
                  <a:pt x="2905414" y="112750"/>
                  <a:pt x="2889248" y="102674"/>
                </a:cubicBezTo>
                <a:cubicBezTo>
                  <a:pt x="2659580" y="-41426"/>
                  <a:pt x="2151268" y="8287"/>
                  <a:pt x="2151268" y="8287"/>
                </a:cubicBezTo>
                <a:cubicBezTo>
                  <a:pt x="1482616" y="120734"/>
                  <a:pt x="1403303" y="102959"/>
                  <a:pt x="859899" y="68360"/>
                </a:cubicBezTo>
                <a:cubicBezTo>
                  <a:pt x="398186" y="38989"/>
                  <a:pt x="-24726" y="312075"/>
                  <a:pt x="57631" y="677268"/>
                </a:cubicBezTo>
                <a:cubicBezTo>
                  <a:pt x="164904" y="1110424"/>
                  <a:pt x="491004" y="1054628"/>
                  <a:pt x="491004" y="1054628"/>
                </a:cubicBezTo>
                <a:cubicBezTo>
                  <a:pt x="491004" y="1054628"/>
                  <a:pt x="347117" y="1078581"/>
                  <a:pt x="207795" y="1191884"/>
                </a:cubicBezTo>
                <a:cubicBezTo>
                  <a:pt x="72847" y="1301575"/>
                  <a:pt x="190" y="1537781"/>
                  <a:pt x="190" y="1537781"/>
                </a:cubicBezTo>
                <a:close/>
                <a:moveTo>
                  <a:pt x="601796" y="985619"/>
                </a:moveTo>
                <a:cubicBezTo>
                  <a:pt x="601796" y="985619"/>
                  <a:pt x="457433" y="984384"/>
                  <a:pt x="394667" y="936002"/>
                </a:cubicBezTo>
                <a:cubicBezTo>
                  <a:pt x="251160" y="825265"/>
                  <a:pt x="249544" y="668713"/>
                  <a:pt x="258483" y="643714"/>
                </a:cubicBezTo>
                <a:cubicBezTo>
                  <a:pt x="291198" y="885149"/>
                  <a:pt x="492906" y="980962"/>
                  <a:pt x="601796" y="985714"/>
                </a:cubicBezTo>
                <a:cubicBezTo>
                  <a:pt x="601701" y="986285"/>
                  <a:pt x="601606" y="986950"/>
                  <a:pt x="601511" y="987615"/>
                </a:cubicBezTo>
                <a:cubicBezTo>
                  <a:pt x="635271" y="958814"/>
                  <a:pt x="671980" y="928588"/>
                  <a:pt x="711542" y="897600"/>
                </a:cubicBezTo>
                <a:cubicBezTo>
                  <a:pt x="661424" y="839333"/>
                  <a:pt x="624335" y="769469"/>
                  <a:pt x="607121" y="685538"/>
                </a:cubicBezTo>
                <a:cubicBezTo>
                  <a:pt x="556148" y="436594"/>
                  <a:pt x="794850" y="284320"/>
                  <a:pt x="794850" y="284320"/>
                </a:cubicBezTo>
                <a:cubicBezTo>
                  <a:pt x="670934" y="407128"/>
                  <a:pt x="542358" y="650653"/>
                  <a:pt x="747870" y="869560"/>
                </a:cubicBezTo>
                <a:cubicBezTo>
                  <a:pt x="837360" y="801502"/>
                  <a:pt x="940639" y="730212"/>
                  <a:pt x="1057898" y="660539"/>
                </a:cubicBezTo>
                <a:cubicBezTo>
                  <a:pt x="1027656" y="617860"/>
                  <a:pt x="1005878" y="568908"/>
                  <a:pt x="995892" y="512447"/>
                </a:cubicBezTo>
                <a:cubicBezTo>
                  <a:pt x="958898" y="303235"/>
                  <a:pt x="1252949" y="182613"/>
                  <a:pt x="1252949" y="182613"/>
                </a:cubicBezTo>
                <a:cubicBezTo>
                  <a:pt x="1100883" y="279567"/>
                  <a:pt x="986477" y="462259"/>
                  <a:pt x="1102785" y="634304"/>
                </a:cubicBezTo>
                <a:cubicBezTo>
                  <a:pt x="1169165" y="596283"/>
                  <a:pt x="1239635" y="558927"/>
                  <a:pt x="1314574" y="523092"/>
                </a:cubicBezTo>
                <a:cubicBezTo>
                  <a:pt x="1381144" y="491250"/>
                  <a:pt x="1445337" y="462639"/>
                  <a:pt x="1507247" y="436880"/>
                </a:cubicBezTo>
                <a:cubicBezTo>
                  <a:pt x="1501256" y="422146"/>
                  <a:pt x="1497167" y="406368"/>
                  <a:pt x="1495455" y="389638"/>
                </a:cubicBezTo>
                <a:cubicBezTo>
                  <a:pt x="1482141" y="264834"/>
                  <a:pt x="1684990" y="214456"/>
                  <a:pt x="1684990" y="214456"/>
                </a:cubicBezTo>
                <a:cubicBezTo>
                  <a:pt x="1588463" y="260747"/>
                  <a:pt x="1512193" y="341922"/>
                  <a:pt x="1535492" y="425473"/>
                </a:cubicBezTo>
                <a:cubicBezTo>
                  <a:pt x="1688224" y="363499"/>
                  <a:pt x="1827356" y="319014"/>
                  <a:pt x="1954695" y="287457"/>
                </a:cubicBezTo>
                <a:cubicBezTo>
                  <a:pt x="1961257" y="250291"/>
                  <a:pt x="2028017" y="208278"/>
                  <a:pt x="2060542" y="189742"/>
                </a:cubicBezTo>
                <a:cubicBezTo>
                  <a:pt x="2071193" y="183659"/>
                  <a:pt x="2078231" y="180142"/>
                  <a:pt x="2078231" y="180142"/>
                </a:cubicBezTo>
                <a:cubicBezTo>
                  <a:pt x="2072144" y="183089"/>
                  <a:pt x="2066248" y="186320"/>
                  <a:pt x="2060542" y="189742"/>
                </a:cubicBezTo>
                <a:cubicBezTo>
                  <a:pt x="2022977" y="212270"/>
                  <a:pt x="1994067" y="244398"/>
                  <a:pt x="1991119" y="278807"/>
                </a:cubicBezTo>
                <a:cubicBezTo>
                  <a:pt x="2329772" y="199913"/>
                  <a:pt x="2585591" y="210084"/>
                  <a:pt x="2803372" y="210084"/>
                </a:cubicBezTo>
                <a:cubicBezTo>
                  <a:pt x="2505042" y="225292"/>
                  <a:pt x="2239711" y="265404"/>
                  <a:pt x="2002055" y="322436"/>
                </a:cubicBezTo>
                <a:cubicBezTo>
                  <a:pt x="2030300" y="368632"/>
                  <a:pt x="2115605" y="413782"/>
                  <a:pt x="2297152" y="441632"/>
                </a:cubicBezTo>
                <a:cubicBezTo>
                  <a:pt x="2258541" y="436594"/>
                  <a:pt x="2031726" y="405417"/>
                  <a:pt x="1969721" y="330325"/>
                </a:cubicBezTo>
                <a:cubicBezTo>
                  <a:pt x="1819462" y="367776"/>
                  <a:pt x="1680520" y="411976"/>
                  <a:pt x="1551469" y="460833"/>
                </a:cubicBezTo>
                <a:cubicBezTo>
                  <a:pt x="1601682" y="540202"/>
                  <a:pt x="1751846" y="617765"/>
                  <a:pt x="2069862" y="665577"/>
                </a:cubicBezTo>
                <a:cubicBezTo>
                  <a:pt x="2002436" y="656927"/>
                  <a:pt x="1634967" y="634304"/>
                  <a:pt x="1525412" y="470813"/>
                </a:cubicBezTo>
                <a:cubicBezTo>
                  <a:pt x="1377911" y="528035"/>
                  <a:pt x="1243439" y="591340"/>
                  <a:pt x="1120189" y="657592"/>
                </a:cubicBezTo>
                <a:cubicBezTo>
                  <a:pt x="1214148" y="774317"/>
                  <a:pt x="1419755" y="884103"/>
                  <a:pt x="1798825" y="955963"/>
                </a:cubicBezTo>
                <a:cubicBezTo>
                  <a:pt x="1715232" y="941800"/>
                  <a:pt x="1264836" y="914520"/>
                  <a:pt x="1074731" y="682401"/>
                </a:cubicBezTo>
                <a:cubicBezTo>
                  <a:pt x="959469" y="746467"/>
                  <a:pt x="854097" y="812813"/>
                  <a:pt x="756905" y="878685"/>
                </a:cubicBezTo>
                <a:cubicBezTo>
                  <a:pt x="882342" y="1006056"/>
                  <a:pt x="1123041" y="1124301"/>
                  <a:pt x="1546809" y="1204526"/>
                </a:cubicBezTo>
                <a:cubicBezTo>
                  <a:pt x="1434305" y="1187987"/>
                  <a:pt x="948247" y="1162418"/>
                  <a:pt x="718294" y="905110"/>
                </a:cubicBezTo>
                <a:cubicBezTo>
                  <a:pt x="677971" y="932960"/>
                  <a:pt x="639170" y="960621"/>
                  <a:pt x="601606" y="987996"/>
                </a:cubicBezTo>
                <a:cubicBezTo>
                  <a:pt x="601606" y="988186"/>
                  <a:pt x="601606" y="988471"/>
                  <a:pt x="601606" y="988661"/>
                </a:cubicBezTo>
                <a:cubicBezTo>
                  <a:pt x="601130" y="991893"/>
                  <a:pt x="600750" y="995220"/>
                  <a:pt x="600464" y="998642"/>
                </a:cubicBezTo>
                <a:cubicBezTo>
                  <a:pt x="592571" y="1094835"/>
                  <a:pt x="650202" y="1274865"/>
                  <a:pt x="834031" y="1284846"/>
                </a:cubicBezTo>
                <a:cubicBezTo>
                  <a:pt x="813299" y="1285036"/>
                  <a:pt x="676450" y="1283420"/>
                  <a:pt x="616917" y="1156334"/>
                </a:cubicBezTo>
                <a:cubicBezTo>
                  <a:pt x="593142" y="1105481"/>
                  <a:pt x="597516" y="1028868"/>
                  <a:pt x="600464" y="998642"/>
                </a:cubicBezTo>
                <a:cubicBezTo>
                  <a:pt x="600845" y="994269"/>
                  <a:pt x="601320" y="990847"/>
                  <a:pt x="601606" y="988661"/>
                </a:cubicBezTo>
                <a:cubicBezTo>
                  <a:pt x="601606" y="988376"/>
                  <a:pt x="601606" y="988186"/>
                  <a:pt x="601606" y="987996"/>
                </a:cubicBezTo>
                <a:cubicBezTo>
                  <a:pt x="600464" y="988851"/>
                  <a:pt x="599323" y="989707"/>
                  <a:pt x="598182" y="990467"/>
                </a:cubicBezTo>
                <a:cubicBezTo>
                  <a:pt x="599323" y="989517"/>
                  <a:pt x="600559" y="988471"/>
                  <a:pt x="601701" y="987520"/>
                </a:cubicBezTo>
                <a:cubicBezTo>
                  <a:pt x="601891" y="986380"/>
                  <a:pt x="601986" y="985619"/>
                  <a:pt x="601986" y="985619"/>
                </a:cubicBezTo>
                <a:close/>
              </a:path>
            </a:pathLst>
          </a:custGeom>
          <a:solidFill>
            <a:srgbClr val="FBDB97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06D7051-DB1D-DF87-5144-054766E0EBB1}"/>
              </a:ext>
            </a:extLst>
          </p:cNvPr>
          <p:cNvSpPr/>
          <p:nvPr/>
        </p:nvSpPr>
        <p:spPr>
          <a:xfrm>
            <a:off x="844263" y="3694073"/>
            <a:ext cx="5482413" cy="3033918"/>
          </a:xfrm>
          <a:custGeom>
            <a:avLst/>
            <a:gdLst>
              <a:gd name="connsiteX0" fmla="*/ 3031137 w 3031136"/>
              <a:gd name="connsiteY0" fmla="*/ 0 h 1537876"/>
              <a:gd name="connsiteX1" fmla="*/ 2821916 w 3031136"/>
              <a:gd name="connsiteY1" fmla="*/ 0 h 1537876"/>
              <a:gd name="connsiteX2" fmla="*/ 2510272 w 3031136"/>
              <a:gd name="connsiteY2" fmla="*/ 418803 h 1537876"/>
              <a:gd name="connsiteX3" fmla="*/ 2424491 w 3031136"/>
              <a:gd name="connsiteY3" fmla="*/ 144385 h 1537876"/>
              <a:gd name="connsiteX4" fmla="*/ 2094112 w 3031136"/>
              <a:gd name="connsiteY4" fmla="*/ 28611 h 1537876"/>
              <a:gd name="connsiteX5" fmla="*/ 1103070 w 3031136"/>
              <a:gd name="connsiteY5" fmla="*/ 213013 h 1537876"/>
              <a:gd name="connsiteX6" fmla="*/ 819861 w 3031136"/>
              <a:gd name="connsiteY6" fmla="*/ 534672 h 1537876"/>
              <a:gd name="connsiteX7" fmla="*/ 648204 w 3031136"/>
              <a:gd name="connsiteY7" fmla="*/ 783425 h 1537876"/>
              <a:gd name="connsiteX8" fmla="*/ 425098 w 3031136"/>
              <a:gd name="connsiteY8" fmla="*/ 886367 h 1537876"/>
              <a:gd name="connsiteX9" fmla="*/ 176221 w 3031136"/>
              <a:gd name="connsiteY9" fmla="*/ 1225136 h 1537876"/>
              <a:gd name="connsiteX10" fmla="*/ 285 w 3031136"/>
              <a:gd name="connsiteY10" fmla="*/ 1310873 h 1537876"/>
              <a:gd name="connsiteX11" fmla="*/ 141889 w 3031136"/>
              <a:gd name="connsiteY11" fmla="*/ 1435202 h 1537876"/>
              <a:gd name="connsiteX12" fmla="*/ 879869 w 3031136"/>
              <a:gd name="connsiteY12" fmla="*/ 1529590 h 1537876"/>
              <a:gd name="connsiteX13" fmla="*/ 2171238 w 3031136"/>
              <a:gd name="connsiteY13" fmla="*/ 1469516 h 1537876"/>
              <a:gd name="connsiteX14" fmla="*/ 2973506 w 3031136"/>
              <a:gd name="connsiteY14" fmla="*/ 860608 h 1537876"/>
              <a:gd name="connsiteX15" fmla="*/ 2540133 w 3031136"/>
              <a:gd name="connsiteY15" fmla="*/ 483248 h 1537876"/>
              <a:gd name="connsiteX16" fmla="*/ 2823342 w 3031136"/>
              <a:gd name="connsiteY16" fmla="*/ 345992 h 1537876"/>
              <a:gd name="connsiteX17" fmla="*/ 3030947 w 3031136"/>
              <a:gd name="connsiteY17" fmla="*/ 95 h 1537876"/>
              <a:gd name="connsiteX18" fmla="*/ 2429341 w 3031136"/>
              <a:gd name="connsiteY18" fmla="*/ 552257 h 1537876"/>
              <a:gd name="connsiteX19" fmla="*/ 2636470 w 3031136"/>
              <a:gd name="connsiteY19" fmla="*/ 601874 h 1537876"/>
              <a:gd name="connsiteX20" fmla="*/ 2772654 w 3031136"/>
              <a:gd name="connsiteY20" fmla="*/ 894162 h 1537876"/>
              <a:gd name="connsiteX21" fmla="*/ 2429341 w 3031136"/>
              <a:gd name="connsiteY21" fmla="*/ 552162 h 1537876"/>
              <a:gd name="connsiteX22" fmla="*/ 2429626 w 3031136"/>
              <a:gd name="connsiteY22" fmla="*/ 550261 h 1537876"/>
              <a:gd name="connsiteX23" fmla="*/ 2319595 w 3031136"/>
              <a:gd name="connsiteY23" fmla="*/ 640276 h 1537876"/>
              <a:gd name="connsiteX24" fmla="*/ 2424015 w 3031136"/>
              <a:gd name="connsiteY24" fmla="*/ 852338 h 1537876"/>
              <a:gd name="connsiteX25" fmla="*/ 2236287 w 3031136"/>
              <a:gd name="connsiteY25" fmla="*/ 1253556 h 1537876"/>
              <a:gd name="connsiteX26" fmla="*/ 2283267 w 3031136"/>
              <a:gd name="connsiteY26" fmla="*/ 668316 h 1537876"/>
              <a:gd name="connsiteX27" fmla="*/ 1973239 w 3031136"/>
              <a:gd name="connsiteY27" fmla="*/ 877337 h 1537876"/>
              <a:gd name="connsiteX28" fmla="*/ 2035245 w 3031136"/>
              <a:gd name="connsiteY28" fmla="*/ 1025430 h 1537876"/>
              <a:gd name="connsiteX29" fmla="*/ 1778188 w 3031136"/>
              <a:gd name="connsiteY29" fmla="*/ 1355263 h 1537876"/>
              <a:gd name="connsiteX30" fmla="*/ 1928352 w 3031136"/>
              <a:gd name="connsiteY30" fmla="*/ 903572 h 1537876"/>
              <a:gd name="connsiteX31" fmla="*/ 1716563 w 3031136"/>
              <a:gd name="connsiteY31" fmla="*/ 1014784 h 1537876"/>
              <a:gd name="connsiteX32" fmla="*/ 1523889 w 3031136"/>
              <a:gd name="connsiteY32" fmla="*/ 1100997 h 1537876"/>
              <a:gd name="connsiteX33" fmla="*/ 1535682 w 3031136"/>
              <a:gd name="connsiteY33" fmla="*/ 1148238 h 1537876"/>
              <a:gd name="connsiteX34" fmla="*/ 1346147 w 3031136"/>
              <a:gd name="connsiteY34" fmla="*/ 1323420 h 1537876"/>
              <a:gd name="connsiteX35" fmla="*/ 1495644 w 3031136"/>
              <a:gd name="connsiteY35" fmla="*/ 1112403 h 1537876"/>
              <a:gd name="connsiteX36" fmla="*/ 1076442 w 3031136"/>
              <a:gd name="connsiteY36" fmla="*/ 1250420 h 1537876"/>
              <a:gd name="connsiteX37" fmla="*/ 970595 w 3031136"/>
              <a:gd name="connsiteY37" fmla="*/ 1348134 h 1537876"/>
              <a:gd name="connsiteX38" fmla="*/ 952906 w 3031136"/>
              <a:gd name="connsiteY38" fmla="*/ 1357734 h 1537876"/>
              <a:gd name="connsiteX39" fmla="*/ 970595 w 3031136"/>
              <a:gd name="connsiteY39" fmla="*/ 1348134 h 1537876"/>
              <a:gd name="connsiteX40" fmla="*/ 1040018 w 3031136"/>
              <a:gd name="connsiteY40" fmla="*/ 1259069 h 1537876"/>
              <a:gd name="connsiteX41" fmla="*/ 227765 w 3031136"/>
              <a:gd name="connsiteY41" fmla="*/ 1327793 h 1537876"/>
              <a:gd name="connsiteX42" fmla="*/ 1029082 w 3031136"/>
              <a:gd name="connsiteY42" fmla="*/ 1215440 h 1537876"/>
              <a:gd name="connsiteX43" fmla="*/ 733985 w 3031136"/>
              <a:gd name="connsiteY43" fmla="*/ 1096244 h 1537876"/>
              <a:gd name="connsiteX44" fmla="*/ 1061416 w 3031136"/>
              <a:gd name="connsiteY44" fmla="*/ 1207551 h 1537876"/>
              <a:gd name="connsiteX45" fmla="*/ 1479668 w 3031136"/>
              <a:gd name="connsiteY45" fmla="*/ 1077043 h 1537876"/>
              <a:gd name="connsiteX46" fmla="*/ 961275 w 3031136"/>
              <a:gd name="connsiteY46" fmla="*/ 872300 h 1537876"/>
              <a:gd name="connsiteX47" fmla="*/ 1505725 w 3031136"/>
              <a:gd name="connsiteY47" fmla="*/ 1067063 h 1537876"/>
              <a:gd name="connsiteX48" fmla="*/ 1910948 w 3031136"/>
              <a:gd name="connsiteY48" fmla="*/ 880284 h 1537876"/>
              <a:gd name="connsiteX49" fmla="*/ 1232311 w 3031136"/>
              <a:gd name="connsiteY49" fmla="*/ 581913 h 1537876"/>
              <a:gd name="connsiteX50" fmla="*/ 1956406 w 3031136"/>
              <a:gd name="connsiteY50" fmla="*/ 855475 h 1537876"/>
              <a:gd name="connsiteX51" fmla="*/ 2274232 w 3031136"/>
              <a:gd name="connsiteY51" fmla="*/ 659191 h 1537876"/>
              <a:gd name="connsiteX52" fmla="*/ 1484328 w 3031136"/>
              <a:gd name="connsiteY52" fmla="*/ 333350 h 1537876"/>
              <a:gd name="connsiteX53" fmla="*/ 2312843 w 3031136"/>
              <a:gd name="connsiteY53" fmla="*/ 632767 h 1537876"/>
              <a:gd name="connsiteX54" fmla="*/ 2429531 w 3031136"/>
              <a:gd name="connsiteY54" fmla="*/ 549881 h 1537876"/>
              <a:gd name="connsiteX55" fmla="*/ 2429531 w 3031136"/>
              <a:gd name="connsiteY55" fmla="*/ 549215 h 1537876"/>
              <a:gd name="connsiteX56" fmla="*/ 2430672 w 3031136"/>
              <a:gd name="connsiteY56" fmla="*/ 539235 h 1537876"/>
              <a:gd name="connsiteX57" fmla="*/ 2197106 w 3031136"/>
              <a:gd name="connsiteY57" fmla="*/ 253031 h 1537876"/>
              <a:gd name="connsiteX58" fmla="*/ 2414220 w 3031136"/>
              <a:gd name="connsiteY58" fmla="*/ 381542 h 1537876"/>
              <a:gd name="connsiteX59" fmla="*/ 2430672 w 3031136"/>
              <a:gd name="connsiteY59" fmla="*/ 539235 h 1537876"/>
              <a:gd name="connsiteX60" fmla="*/ 2429531 w 3031136"/>
              <a:gd name="connsiteY60" fmla="*/ 549215 h 1537876"/>
              <a:gd name="connsiteX61" fmla="*/ 2429531 w 3031136"/>
              <a:gd name="connsiteY61" fmla="*/ 549881 h 1537876"/>
              <a:gd name="connsiteX62" fmla="*/ 2432955 w 3031136"/>
              <a:gd name="connsiteY62" fmla="*/ 547409 h 1537876"/>
              <a:gd name="connsiteX63" fmla="*/ 2429436 w 3031136"/>
              <a:gd name="connsiteY63" fmla="*/ 550356 h 1537876"/>
              <a:gd name="connsiteX64" fmla="*/ 2429151 w 3031136"/>
              <a:gd name="connsiteY64" fmla="*/ 552257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3031137" y="0"/>
                </a:moveTo>
                <a:lnTo>
                  <a:pt x="2821916" y="0"/>
                </a:lnTo>
                <a:cubicBezTo>
                  <a:pt x="2821916" y="311583"/>
                  <a:pt x="2510272" y="418803"/>
                  <a:pt x="2510272" y="418803"/>
                </a:cubicBezTo>
                <a:cubicBezTo>
                  <a:pt x="2510272" y="418803"/>
                  <a:pt x="2517880" y="246947"/>
                  <a:pt x="2424491" y="144385"/>
                </a:cubicBezTo>
                <a:cubicBezTo>
                  <a:pt x="2361820" y="75472"/>
                  <a:pt x="2163250" y="32698"/>
                  <a:pt x="2094112" y="28611"/>
                </a:cubicBezTo>
                <a:cubicBezTo>
                  <a:pt x="1549091" y="-3802"/>
                  <a:pt x="1302305" y="40017"/>
                  <a:pt x="1103070" y="213013"/>
                </a:cubicBezTo>
                <a:cubicBezTo>
                  <a:pt x="850388" y="432395"/>
                  <a:pt x="819861" y="534672"/>
                  <a:pt x="819861" y="534672"/>
                </a:cubicBezTo>
                <a:cubicBezTo>
                  <a:pt x="803979" y="592369"/>
                  <a:pt x="742259" y="711280"/>
                  <a:pt x="648204" y="783425"/>
                </a:cubicBezTo>
                <a:cubicBezTo>
                  <a:pt x="577069" y="837891"/>
                  <a:pt x="509643" y="837130"/>
                  <a:pt x="425098" y="886367"/>
                </a:cubicBezTo>
                <a:cubicBezTo>
                  <a:pt x="266946" y="978474"/>
                  <a:pt x="315162" y="1179415"/>
                  <a:pt x="176221" y="1225136"/>
                </a:cubicBezTo>
                <a:cubicBezTo>
                  <a:pt x="107368" y="1247853"/>
                  <a:pt x="7512" y="1285589"/>
                  <a:pt x="285" y="1310873"/>
                </a:cubicBezTo>
                <a:cubicBezTo>
                  <a:pt x="-6943" y="1336157"/>
                  <a:pt x="125722" y="1425127"/>
                  <a:pt x="141889" y="1435202"/>
                </a:cubicBezTo>
                <a:cubicBezTo>
                  <a:pt x="371557" y="1579302"/>
                  <a:pt x="879869" y="1529590"/>
                  <a:pt x="879869" y="1529590"/>
                </a:cubicBezTo>
                <a:cubicBezTo>
                  <a:pt x="1548520" y="1417142"/>
                  <a:pt x="1627834" y="1434917"/>
                  <a:pt x="2171238" y="1469516"/>
                </a:cubicBezTo>
                <a:cubicBezTo>
                  <a:pt x="2632951" y="1498888"/>
                  <a:pt x="3055863" y="1225801"/>
                  <a:pt x="2973506" y="860608"/>
                </a:cubicBezTo>
                <a:cubicBezTo>
                  <a:pt x="2866233" y="427452"/>
                  <a:pt x="2540133" y="483248"/>
                  <a:pt x="2540133" y="483248"/>
                </a:cubicBezTo>
                <a:cubicBezTo>
                  <a:pt x="2540133" y="483248"/>
                  <a:pt x="2684020" y="459295"/>
                  <a:pt x="2823342" y="345992"/>
                </a:cubicBezTo>
                <a:cubicBezTo>
                  <a:pt x="2958290" y="236301"/>
                  <a:pt x="3030947" y="95"/>
                  <a:pt x="3030947" y="95"/>
                </a:cubicBezTo>
                <a:close/>
                <a:moveTo>
                  <a:pt x="2429341" y="552257"/>
                </a:moveTo>
                <a:cubicBezTo>
                  <a:pt x="2429341" y="552257"/>
                  <a:pt x="2573703" y="553493"/>
                  <a:pt x="2636470" y="601874"/>
                </a:cubicBezTo>
                <a:cubicBezTo>
                  <a:pt x="2779976" y="712611"/>
                  <a:pt x="2781593" y="869163"/>
                  <a:pt x="2772654" y="894162"/>
                </a:cubicBezTo>
                <a:cubicBezTo>
                  <a:pt x="2739939" y="652728"/>
                  <a:pt x="2538231" y="556914"/>
                  <a:pt x="2429341" y="552162"/>
                </a:cubicBezTo>
                <a:cubicBezTo>
                  <a:pt x="2429436" y="551591"/>
                  <a:pt x="2429531" y="550926"/>
                  <a:pt x="2429626" y="550261"/>
                </a:cubicBezTo>
                <a:cubicBezTo>
                  <a:pt x="2395866" y="579062"/>
                  <a:pt x="2359157" y="609289"/>
                  <a:pt x="2319595" y="640276"/>
                </a:cubicBezTo>
                <a:cubicBezTo>
                  <a:pt x="2369713" y="698543"/>
                  <a:pt x="2406802" y="768407"/>
                  <a:pt x="2424015" y="852338"/>
                </a:cubicBezTo>
                <a:cubicBezTo>
                  <a:pt x="2474989" y="1101282"/>
                  <a:pt x="2236287" y="1253556"/>
                  <a:pt x="2236287" y="1253556"/>
                </a:cubicBezTo>
                <a:cubicBezTo>
                  <a:pt x="2360203" y="1130748"/>
                  <a:pt x="2488779" y="887223"/>
                  <a:pt x="2283267" y="668316"/>
                </a:cubicBezTo>
                <a:cubicBezTo>
                  <a:pt x="2193777" y="736374"/>
                  <a:pt x="2090498" y="807664"/>
                  <a:pt x="1973239" y="877337"/>
                </a:cubicBezTo>
                <a:cubicBezTo>
                  <a:pt x="2003481" y="920016"/>
                  <a:pt x="2025259" y="968968"/>
                  <a:pt x="2035245" y="1025430"/>
                </a:cubicBezTo>
                <a:cubicBezTo>
                  <a:pt x="2072239" y="1234641"/>
                  <a:pt x="1778188" y="1355263"/>
                  <a:pt x="1778188" y="1355263"/>
                </a:cubicBezTo>
                <a:cubicBezTo>
                  <a:pt x="1930254" y="1258309"/>
                  <a:pt x="2044660" y="1075618"/>
                  <a:pt x="1928352" y="903572"/>
                </a:cubicBezTo>
                <a:cubicBezTo>
                  <a:pt x="1861972" y="941593"/>
                  <a:pt x="1791502" y="978949"/>
                  <a:pt x="1716563" y="1014784"/>
                </a:cubicBezTo>
                <a:cubicBezTo>
                  <a:pt x="1649993" y="1046627"/>
                  <a:pt x="1585800" y="1075237"/>
                  <a:pt x="1523889" y="1100997"/>
                </a:cubicBezTo>
                <a:cubicBezTo>
                  <a:pt x="1529881" y="1115730"/>
                  <a:pt x="1533970" y="1131509"/>
                  <a:pt x="1535682" y="1148238"/>
                </a:cubicBezTo>
                <a:cubicBezTo>
                  <a:pt x="1548996" y="1273042"/>
                  <a:pt x="1346147" y="1323420"/>
                  <a:pt x="1346147" y="1323420"/>
                </a:cubicBezTo>
                <a:cubicBezTo>
                  <a:pt x="1442674" y="1277130"/>
                  <a:pt x="1518944" y="1195954"/>
                  <a:pt x="1495644" y="1112403"/>
                </a:cubicBezTo>
                <a:cubicBezTo>
                  <a:pt x="1342913" y="1174378"/>
                  <a:pt x="1203781" y="1218862"/>
                  <a:pt x="1076442" y="1250420"/>
                </a:cubicBezTo>
                <a:cubicBezTo>
                  <a:pt x="1069880" y="1287585"/>
                  <a:pt x="1003119" y="1329599"/>
                  <a:pt x="970595" y="1348134"/>
                </a:cubicBezTo>
                <a:cubicBezTo>
                  <a:pt x="959944" y="1354217"/>
                  <a:pt x="952906" y="1357734"/>
                  <a:pt x="952906" y="1357734"/>
                </a:cubicBezTo>
                <a:cubicBezTo>
                  <a:pt x="958993" y="1354788"/>
                  <a:pt x="964889" y="1351556"/>
                  <a:pt x="970595" y="1348134"/>
                </a:cubicBezTo>
                <a:cubicBezTo>
                  <a:pt x="1008159" y="1325606"/>
                  <a:pt x="1037070" y="1293479"/>
                  <a:pt x="1040018" y="1259069"/>
                </a:cubicBezTo>
                <a:cubicBezTo>
                  <a:pt x="701365" y="1337963"/>
                  <a:pt x="445545" y="1327793"/>
                  <a:pt x="227765" y="1327793"/>
                </a:cubicBezTo>
                <a:cubicBezTo>
                  <a:pt x="526095" y="1312584"/>
                  <a:pt x="791425" y="1272472"/>
                  <a:pt x="1029082" y="1215440"/>
                </a:cubicBezTo>
                <a:cubicBezTo>
                  <a:pt x="1000837" y="1169245"/>
                  <a:pt x="915532" y="1124095"/>
                  <a:pt x="733985" y="1096244"/>
                </a:cubicBezTo>
                <a:cubicBezTo>
                  <a:pt x="772596" y="1101282"/>
                  <a:pt x="999410" y="1132459"/>
                  <a:pt x="1061416" y="1207551"/>
                </a:cubicBezTo>
                <a:cubicBezTo>
                  <a:pt x="1211675" y="1170100"/>
                  <a:pt x="1350616" y="1125901"/>
                  <a:pt x="1479668" y="1077043"/>
                </a:cubicBezTo>
                <a:cubicBezTo>
                  <a:pt x="1429455" y="997674"/>
                  <a:pt x="1279291" y="920111"/>
                  <a:pt x="961275" y="872300"/>
                </a:cubicBezTo>
                <a:cubicBezTo>
                  <a:pt x="1028701" y="880949"/>
                  <a:pt x="1396169" y="903572"/>
                  <a:pt x="1505725" y="1067063"/>
                </a:cubicBezTo>
                <a:cubicBezTo>
                  <a:pt x="1653226" y="1009841"/>
                  <a:pt x="1787698" y="946536"/>
                  <a:pt x="1910948" y="880284"/>
                </a:cubicBezTo>
                <a:cubicBezTo>
                  <a:pt x="1816989" y="763559"/>
                  <a:pt x="1611382" y="653773"/>
                  <a:pt x="1232311" y="581913"/>
                </a:cubicBezTo>
                <a:cubicBezTo>
                  <a:pt x="1315905" y="596076"/>
                  <a:pt x="1766300" y="623356"/>
                  <a:pt x="1956406" y="855475"/>
                </a:cubicBezTo>
                <a:cubicBezTo>
                  <a:pt x="2071668" y="791410"/>
                  <a:pt x="2177039" y="725063"/>
                  <a:pt x="2274232" y="659191"/>
                </a:cubicBezTo>
                <a:cubicBezTo>
                  <a:pt x="2148795" y="531820"/>
                  <a:pt x="1908095" y="413575"/>
                  <a:pt x="1484328" y="333350"/>
                </a:cubicBezTo>
                <a:cubicBezTo>
                  <a:pt x="1596831" y="349889"/>
                  <a:pt x="2082890" y="375459"/>
                  <a:pt x="2312843" y="632767"/>
                </a:cubicBezTo>
                <a:cubicBezTo>
                  <a:pt x="2353165" y="604916"/>
                  <a:pt x="2391966" y="577256"/>
                  <a:pt x="2429531" y="549881"/>
                </a:cubicBezTo>
                <a:cubicBezTo>
                  <a:pt x="2429531" y="549690"/>
                  <a:pt x="2429531" y="549405"/>
                  <a:pt x="2429531" y="549215"/>
                </a:cubicBezTo>
                <a:cubicBezTo>
                  <a:pt x="2430007" y="545983"/>
                  <a:pt x="2430387" y="542656"/>
                  <a:pt x="2430672" y="539235"/>
                </a:cubicBezTo>
                <a:cubicBezTo>
                  <a:pt x="2438566" y="443041"/>
                  <a:pt x="2380935" y="263011"/>
                  <a:pt x="2197106" y="253031"/>
                </a:cubicBezTo>
                <a:cubicBezTo>
                  <a:pt x="2217838" y="252841"/>
                  <a:pt x="2354687" y="254456"/>
                  <a:pt x="2414220" y="381542"/>
                </a:cubicBezTo>
                <a:cubicBezTo>
                  <a:pt x="2437995" y="432395"/>
                  <a:pt x="2433621" y="509008"/>
                  <a:pt x="2430672" y="539235"/>
                </a:cubicBezTo>
                <a:cubicBezTo>
                  <a:pt x="2430292" y="543607"/>
                  <a:pt x="2429817" y="547029"/>
                  <a:pt x="2429531" y="549215"/>
                </a:cubicBezTo>
                <a:cubicBezTo>
                  <a:pt x="2429531" y="549500"/>
                  <a:pt x="2429531" y="549690"/>
                  <a:pt x="2429531" y="549881"/>
                </a:cubicBezTo>
                <a:cubicBezTo>
                  <a:pt x="2430672" y="549025"/>
                  <a:pt x="2431814" y="548169"/>
                  <a:pt x="2432955" y="547409"/>
                </a:cubicBezTo>
                <a:cubicBezTo>
                  <a:pt x="2431814" y="548360"/>
                  <a:pt x="2430577" y="549405"/>
                  <a:pt x="2429436" y="550356"/>
                </a:cubicBezTo>
                <a:cubicBezTo>
                  <a:pt x="2429246" y="551496"/>
                  <a:pt x="2429151" y="552257"/>
                  <a:pt x="2429151" y="552257"/>
                </a:cubicBezTo>
                <a:close/>
              </a:path>
            </a:pathLst>
          </a:custGeom>
          <a:solidFill>
            <a:srgbClr val="DFF8DE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41C0347-6A2A-D198-258B-BACD43B694B8}"/>
              </a:ext>
            </a:extLst>
          </p:cNvPr>
          <p:cNvSpPr/>
          <p:nvPr/>
        </p:nvSpPr>
        <p:spPr>
          <a:xfrm>
            <a:off x="6331966" y="3694073"/>
            <a:ext cx="5482400" cy="3033972"/>
          </a:xfrm>
          <a:custGeom>
            <a:avLst/>
            <a:gdLst>
              <a:gd name="connsiteX0" fmla="*/ 207794 w 3031129"/>
              <a:gd name="connsiteY0" fmla="*/ 345992 h 1537904"/>
              <a:gd name="connsiteX1" fmla="*/ 491004 w 3031129"/>
              <a:gd name="connsiteY1" fmla="*/ 483248 h 1537904"/>
              <a:gd name="connsiteX2" fmla="*/ 57631 w 3031129"/>
              <a:gd name="connsiteY2" fmla="*/ 860608 h 1537904"/>
              <a:gd name="connsiteX3" fmla="*/ 859898 w 3031129"/>
              <a:gd name="connsiteY3" fmla="*/ 1469516 h 1537904"/>
              <a:gd name="connsiteX4" fmla="*/ 2151268 w 3031129"/>
              <a:gd name="connsiteY4" fmla="*/ 1529590 h 1537904"/>
              <a:gd name="connsiteX5" fmla="*/ 2889248 w 3031129"/>
              <a:gd name="connsiteY5" fmla="*/ 1435202 h 1537904"/>
              <a:gd name="connsiteX6" fmla="*/ 3030852 w 3031129"/>
              <a:gd name="connsiteY6" fmla="*/ 1310873 h 1537904"/>
              <a:gd name="connsiteX7" fmla="*/ 2854916 w 3031129"/>
              <a:gd name="connsiteY7" fmla="*/ 1225136 h 1537904"/>
              <a:gd name="connsiteX8" fmla="*/ 2606038 w 3031129"/>
              <a:gd name="connsiteY8" fmla="*/ 886367 h 1537904"/>
              <a:gd name="connsiteX9" fmla="*/ 2382933 w 3031129"/>
              <a:gd name="connsiteY9" fmla="*/ 783425 h 1537904"/>
              <a:gd name="connsiteX10" fmla="*/ 2211276 w 3031129"/>
              <a:gd name="connsiteY10" fmla="*/ 534672 h 1537904"/>
              <a:gd name="connsiteX11" fmla="*/ 1928067 w 3031129"/>
              <a:gd name="connsiteY11" fmla="*/ 213013 h 1537904"/>
              <a:gd name="connsiteX12" fmla="*/ 937025 w 3031129"/>
              <a:gd name="connsiteY12" fmla="*/ 28611 h 1537904"/>
              <a:gd name="connsiteX13" fmla="*/ 606646 w 3031129"/>
              <a:gd name="connsiteY13" fmla="*/ 144385 h 1537904"/>
              <a:gd name="connsiteX14" fmla="*/ 520865 w 3031129"/>
              <a:gd name="connsiteY14" fmla="*/ 418803 h 1537904"/>
              <a:gd name="connsiteX15" fmla="*/ 209221 w 3031129"/>
              <a:gd name="connsiteY15" fmla="*/ 0 h 1537904"/>
              <a:gd name="connsiteX16" fmla="*/ 0 w 3031129"/>
              <a:gd name="connsiteY16" fmla="*/ 0 h 1537904"/>
              <a:gd name="connsiteX17" fmla="*/ 207604 w 3031129"/>
              <a:gd name="connsiteY17" fmla="*/ 345897 h 1537904"/>
              <a:gd name="connsiteX18" fmla="*/ 601701 w 3031129"/>
              <a:gd name="connsiteY18" fmla="*/ 550451 h 1537904"/>
              <a:gd name="connsiteX19" fmla="*/ 598182 w 3031129"/>
              <a:gd name="connsiteY19" fmla="*/ 547504 h 1537904"/>
              <a:gd name="connsiteX20" fmla="*/ 601605 w 3031129"/>
              <a:gd name="connsiteY20" fmla="*/ 549976 h 1537904"/>
              <a:gd name="connsiteX21" fmla="*/ 601605 w 3031129"/>
              <a:gd name="connsiteY21" fmla="*/ 549310 h 1537904"/>
              <a:gd name="connsiteX22" fmla="*/ 600464 w 3031129"/>
              <a:gd name="connsiteY22" fmla="*/ 539330 h 1537904"/>
              <a:gd name="connsiteX23" fmla="*/ 616917 w 3031129"/>
              <a:gd name="connsiteY23" fmla="*/ 381637 h 1537904"/>
              <a:gd name="connsiteX24" fmla="*/ 834031 w 3031129"/>
              <a:gd name="connsiteY24" fmla="*/ 253126 h 1537904"/>
              <a:gd name="connsiteX25" fmla="*/ 600464 w 3031129"/>
              <a:gd name="connsiteY25" fmla="*/ 539330 h 1537904"/>
              <a:gd name="connsiteX26" fmla="*/ 601605 w 3031129"/>
              <a:gd name="connsiteY26" fmla="*/ 549310 h 1537904"/>
              <a:gd name="connsiteX27" fmla="*/ 601605 w 3031129"/>
              <a:gd name="connsiteY27" fmla="*/ 549976 h 1537904"/>
              <a:gd name="connsiteX28" fmla="*/ 718294 w 3031129"/>
              <a:gd name="connsiteY28" fmla="*/ 632862 h 1537904"/>
              <a:gd name="connsiteX29" fmla="*/ 1546809 w 3031129"/>
              <a:gd name="connsiteY29" fmla="*/ 333445 h 1537904"/>
              <a:gd name="connsiteX30" fmla="*/ 756905 w 3031129"/>
              <a:gd name="connsiteY30" fmla="*/ 659286 h 1537904"/>
              <a:gd name="connsiteX31" fmla="*/ 1074730 w 3031129"/>
              <a:gd name="connsiteY31" fmla="*/ 855570 h 1537904"/>
              <a:gd name="connsiteX32" fmla="*/ 1798825 w 3031129"/>
              <a:gd name="connsiteY32" fmla="*/ 582008 h 1537904"/>
              <a:gd name="connsiteX33" fmla="*/ 1120188 w 3031129"/>
              <a:gd name="connsiteY33" fmla="*/ 880379 h 1537904"/>
              <a:gd name="connsiteX34" fmla="*/ 1525412 w 3031129"/>
              <a:gd name="connsiteY34" fmla="*/ 1067158 h 1537904"/>
              <a:gd name="connsiteX35" fmla="*/ 2069861 w 3031129"/>
              <a:gd name="connsiteY35" fmla="*/ 872395 h 1537904"/>
              <a:gd name="connsiteX36" fmla="*/ 1551469 w 3031129"/>
              <a:gd name="connsiteY36" fmla="*/ 1077138 h 1537904"/>
              <a:gd name="connsiteX37" fmla="*/ 1969721 w 3031129"/>
              <a:gd name="connsiteY37" fmla="*/ 1207646 h 1537904"/>
              <a:gd name="connsiteX38" fmla="*/ 2297152 w 3031129"/>
              <a:gd name="connsiteY38" fmla="*/ 1096339 h 1537904"/>
              <a:gd name="connsiteX39" fmla="*/ 2002055 w 3031129"/>
              <a:gd name="connsiteY39" fmla="*/ 1215535 h 1537904"/>
              <a:gd name="connsiteX40" fmla="*/ 2803372 w 3031129"/>
              <a:gd name="connsiteY40" fmla="*/ 1327888 h 1537904"/>
              <a:gd name="connsiteX41" fmla="*/ 1991119 w 3031129"/>
              <a:gd name="connsiteY41" fmla="*/ 1259164 h 1537904"/>
              <a:gd name="connsiteX42" fmla="*/ 2060542 w 3031129"/>
              <a:gd name="connsiteY42" fmla="*/ 1348229 h 1537904"/>
              <a:gd name="connsiteX43" fmla="*/ 2078230 w 3031129"/>
              <a:gd name="connsiteY43" fmla="*/ 1357829 h 1537904"/>
              <a:gd name="connsiteX44" fmla="*/ 2060542 w 3031129"/>
              <a:gd name="connsiteY44" fmla="*/ 1348229 h 1537904"/>
              <a:gd name="connsiteX45" fmla="*/ 1954695 w 3031129"/>
              <a:gd name="connsiteY45" fmla="*/ 1250515 h 1537904"/>
              <a:gd name="connsiteX46" fmla="*/ 1535492 w 3031129"/>
              <a:gd name="connsiteY46" fmla="*/ 1112498 h 1537904"/>
              <a:gd name="connsiteX47" fmla="*/ 1684990 w 3031129"/>
              <a:gd name="connsiteY47" fmla="*/ 1323515 h 1537904"/>
              <a:gd name="connsiteX48" fmla="*/ 1495455 w 3031129"/>
              <a:gd name="connsiteY48" fmla="*/ 1148333 h 1537904"/>
              <a:gd name="connsiteX49" fmla="*/ 1507247 w 3031129"/>
              <a:gd name="connsiteY49" fmla="*/ 1101092 h 1537904"/>
              <a:gd name="connsiteX50" fmla="*/ 1314574 w 3031129"/>
              <a:gd name="connsiteY50" fmla="*/ 1014879 h 1537904"/>
              <a:gd name="connsiteX51" fmla="*/ 1102785 w 3031129"/>
              <a:gd name="connsiteY51" fmla="*/ 903667 h 1537904"/>
              <a:gd name="connsiteX52" fmla="*/ 1252949 w 3031129"/>
              <a:gd name="connsiteY52" fmla="*/ 1355358 h 1537904"/>
              <a:gd name="connsiteX53" fmla="*/ 995892 w 3031129"/>
              <a:gd name="connsiteY53" fmla="*/ 1025525 h 1537904"/>
              <a:gd name="connsiteX54" fmla="*/ 1057898 w 3031129"/>
              <a:gd name="connsiteY54" fmla="*/ 877432 h 1537904"/>
              <a:gd name="connsiteX55" fmla="*/ 747870 w 3031129"/>
              <a:gd name="connsiteY55" fmla="*/ 668411 h 1537904"/>
              <a:gd name="connsiteX56" fmla="*/ 794850 w 3031129"/>
              <a:gd name="connsiteY56" fmla="*/ 1253652 h 1537904"/>
              <a:gd name="connsiteX57" fmla="*/ 607121 w 3031129"/>
              <a:gd name="connsiteY57" fmla="*/ 852434 h 1537904"/>
              <a:gd name="connsiteX58" fmla="*/ 711542 w 3031129"/>
              <a:gd name="connsiteY58" fmla="*/ 640371 h 1537904"/>
              <a:gd name="connsiteX59" fmla="*/ 601511 w 3031129"/>
              <a:gd name="connsiteY59" fmla="*/ 550356 h 1537904"/>
              <a:gd name="connsiteX60" fmla="*/ 601796 w 3031129"/>
              <a:gd name="connsiteY60" fmla="*/ 552257 h 1537904"/>
              <a:gd name="connsiteX61" fmla="*/ 258483 w 3031129"/>
              <a:gd name="connsiteY61" fmla="*/ 894257 h 1537904"/>
              <a:gd name="connsiteX62" fmla="*/ 394667 w 3031129"/>
              <a:gd name="connsiteY62" fmla="*/ 601969 h 1537904"/>
              <a:gd name="connsiteX63" fmla="*/ 601796 w 3031129"/>
              <a:gd name="connsiteY63" fmla="*/ 552352 h 1537904"/>
              <a:gd name="connsiteX64" fmla="*/ 601511 w 3031129"/>
              <a:gd name="connsiteY64" fmla="*/ 550451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29" h="1537904">
                <a:moveTo>
                  <a:pt x="207794" y="345992"/>
                </a:moveTo>
                <a:cubicBezTo>
                  <a:pt x="347117" y="459200"/>
                  <a:pt x="491004" y="483248"/>
                  <a:pt x="491004" y="483248"/>
                </a:cubicBezTo>
                <a:cubicBezTo>
                  <a:pt x="491004" y="483248"/>
                  <a:pt x="164904" y="427548"/>
                  <a:pt x="57631" y="860608"/>
                </a:cubicBezTo>
                <a:cubicBezTo>
                  <a:pt x="-24726" y="1225801"/>
                  <a:pt x="398186" y="1498983"/>
                  <a:pt x="859898" y="1469516"/>
                </a:cubicBezTo>
                <a:cubicBezTo>
                  <a:pt x="1403303" y="1434917"/>
                  <a:pt x="1482711" y="1417047"/>
                  <a:pt x="2151268" y="1529590"/>
                </a:cubicBezTo>
                <a:cubicBezTo>
                  <a:pt x="2151268" y="1529590"/>
                  <a:pt x="2659580" y="1579397"/>
                  <a:pt x="2889248" y="1435202"/>
                </a:cubicBezTo>
                <a:cubicBezTo>
                  <a:pt x="2905415" y="1425032"/>
                  <a:pt x="3037985" y="1336157"/>
                  <a:pt x="3030852" y="1310873"/>
                </a:cubicBezTo>
                <a:cubicBezTo>
                  <a:pt x="3023625" y="1285494"/>
                  <a:pt x="2923769" y="1247758"/>
                  <a:pt x="2854916" y="1225136"/>
                </a:cubicBezTo>
                <a:cubicBezTo>
                  <a:pt x="2715974" y="1179415"/>
                  <a:pt x="2764190" y="978474"/>
                  <a:pt x="2606038" y="886367"/>
                </a:cubicBezTo>
                <a:cubicBezTo>
                  <a:pt x="2521494" y="837130"/>
                  <a:pt x="2454068" y="837986"/>
                  <a:pt x="2382933" y="783425"/>
                </a:cubicBezTo>
                <a:cubicBezTo>
                  <a:pt x="2288878" y="711375"/>
                  <a:pt x="2227158" y="592369"/>
                  <a:pt x="2211276" y="534672"/>
                </a:cubicBezTo>
                <a:cubicBezTo>
                  <a:pt x="2211276" y="534672"/>
                  <a:pt x="2180749" y="432490"/>
                  <a:pt x="1928067" y="213013"/>
                </a:cubicBezTo>
                <a:cubicBezTo>
                  <a:pt x="1728831" y="40017"/>
                  <a:pt x="1482046" y="-3802"/>
                  <a:pt x="937025" y="28611"/>
                </a:cubicBezTo>
                <a:cubicBezTo>
                  <a:pt x="867887" y="32698"/>
                  <a:pt x="669412" y="75472"/>
                  <a:pt x="606646" y="144385"/>
                </a:cubicBezTo>
                <a:cubicBezTo>
                  <a:pt x="513257" y="247042"/>
                  <a:pt x="520865" y="418803"/>
                  <a:pt x="520865" y="418803"/>
                </a:cubicBezTo>
                <a:cubicBezTo>
                  <a:pt x="520865" y="418803"/>
                  <a:pt x="209221" y="311583"/>
                  <a:pt x="209221" y="0"/>
                </a:cubicBezTo>
                <a:lnTo>
                  <a:pt x="0" y="0"/>
                </a:lnTo>
                <a:cubicBezTo>
                  <a:pt x="0" y="0"/>
                  <a:pt x="72657" y="236206"/>
                  <a:pt x="207604" y="345897"/>
                </a:cubicBezTo>
                <a:close/>
                <a:moveTo>
                  <a:pt x="601701" y="550451"/>
                </a:moveTo>
                <a:cubicBezTo>
                  <a:pt x="600559" y="549500"/>
                  <a:pt x="599323" y="548455"/>
                  <a:pt x="598182" y="547504"/>
                </a:cubicBezTo>
                <a:cubicBezTo>
                  <a:pt x="599323" y="548360"/>
                  <a:pt x="600464" y="549120"/>
                  <a:pt x="601605" y="549976"/>
                </a:cubicBezTo>
                <a:cubicBezTo>
                  <a:pt x="601605" y="549785"/>
                  <a:pt x="601605" y="549500"/>
                  <a:pt x="601605" y="549310"/>
                </a:cubicBezTo>
                <a:cubicBezTo>
                  <a:pt x="601320" y="547124"/>
                  <a:pt x="600940" y="543702"/>
                  <a:pt x="600464" y="539330"/>
                </a:cubicBezTo>
                <a:cubicBezTo>
                  <a:pt x="597516" y="509008"/>
                  <a:pt x="593046" y="432490"/>
                  <a:pt x="616917" y="381637"/>
                </a:cubicBezTo>
                <a:cubicBezTo>
                  <a:pt x="676449" y="254551"/>
                  <a:pt x="813394" y="253031"/>
                  <a:pt x="834031" y="253126"/>
                </a:cubicBezTo>
                <a:cubicBezTo>
                  <a:pt x="650202" y="263106"/>
                  <a:pt x="592476" y="443136"/>
                  <a:pt x="600464" y="539330"/>
                </a:cubicBezTo>
                <a:cubicBezTo>
                  <a:pt x="600750" y="542752"/>
                  <a:pt x="601130" y="546078"/>
                  <a:pt x="601605" y="549310"/>
                </a:cubicBezTo>
                <a:cubicBezTo>
                  <a:pt x="601605" y="549500"/>
                  <a:pt x="601605" y="549785"/>
                  <a:pt x="601605" y="549976"/>
                </a:cubicBezTo>
                <a:cubicBezTo>
                  <a:pt x="639170" y="577351"/>
                  <a:pt x="678066" y="605011"/>
                  <a:pt x="718294" y="632862"/>
                </a:cubicBezTo>
                <a:cubicBezTo>
                  <a:pt x="948342" y="375459"/>
                  <a:pt x="1434305" y="349984"/>
                  <a:pt x="1546809" y="333445"/>
                </a:cubicBezTo>
                <a:cubicBezTo>
                  <a:pt x="1123041" y="413670"/>
                  <a:pt x="882342" y="532011"/>
                  <a:pt x="756905" y="659286"/>
                </a:cubicBezTo>
                <a:cubicBezTo>
                  <a:pt x="854097" y="725158"/>
                  <a:pt x="959469" y="791505"/>
                  <a:pt x="1074730" y="855570"/>
                </a:cubicBezTo>
                <a:cubicBezTo>
                  <a:pt x="1264931" y="623451"/>
                  <a:pt x="1715232" y="596266"/>
                  <a:pt x="1798825" y="582008"/>
                </a:cubicBezTo>
                <a:cubicBezTo>
                  <a:pt x="1419755" y="653963"/>
                  <a:pt x="1214148" y="763654"/>
                  <a:pt x="1120188" y="880379"/>
                </a:cubicBezTo>
                <a:cubicBezTo>
                  <a:pt x="1243439" y="946631"/>
                  <a:pt x="1377815" y="1009936"/>
                  <a:pt x="1525412" y="1067158"/>
                </a:cubicBezTo>
                <a:cubicBezTo>
                  <a:pt x="1634967" y="903667"/>
                  <a:pt x="2002436" y="881044"/>
                  <a:pt x="2069861" y="872395"/>
                </a:cubicBezTo>
                <a:cubicBezTo>
                  <a:pt x="1751846" y="920206"/>
                  <a:pt x="1601777" y="997769"/>
                  <a:pt x="1551469" y="1077138"/>
                </a:cubicBezTo>
                <a:cubicBezTo>
                  <a:pt x="1680520" y="1126091"/>
                  <a:pt x="1819462" y="1170195"/>
                  <a:pt x="1969721" y="1207646"/>
                </a:cubicBezTo>
                <a:cubicBezTo>
                  <a:pt x="2031631" y="1132459"/>
                  <a:pt x="2258541" y="1101377"/>
                  <a:pt x="2297152" y="1096339"/>
                </a:cubicBezTo>
                <a:cubicBezTo>
                  <a:pt x="2115605" y="1124189"/>
                  <a:pt x="2030300" y="1169339"/>
                  <a:pt x="2002055" y="1215535"/>
                </a:cubicBezTo>
                <a:cubicBezTo>
                  <a:pt x="2239711" y="1272567"/>
                  <a:pt x="2505041" y="1312679"/>
                  <a:pt x="2803372" y="1327888"/>
                </a:cubicBezTo>
                <a:cubicBezTo>
                  <a:pt x="2585592" y="1327888"/>
                  <a:pt x="2329771" y="1338153"/>
                  <a:pt x="1991119" y="1259164"/>
                </a:cubicBezTo>
                <a:cubicBezTo>
                  <a:pt x="1994162" y="1293574"/>
                  <a:pt x="2022977" y="1325701"/>
                  <a:pt x="2060542" y="1348229"/>
                </a:cubicBezTo>
                <a:cubicBezTo>
                  <a:pt x="2066248" y="1351651"/>
                  <a:pt x="2072144" y="1354883"/>
                  <a:pt x="2078230" y="1357829"/>
                </a:cubicBezTo>
                <a:cubicBezTo>
                  <a:pt x="2078230" y="1357829"/>
                  <a:pt x="2071193" y="1354312"/>
                  <a:pt x="2060542" y="1348229"/>
                </a:cubicBezTo>
                <a:cubicBezTo>
                  <a:pt x="2027922" y="1329694"/>
                  <a:pt x="1961162" y="1287585"/>
                  <a:pt x="1954695" y="1250515"/>
                </a:cubicBezTo>
                <a:cubicBezTo>
                  <a:pt x="1827356" y="1218957"/>
                  <a:pt x="1688224" y="1174472"/>
                  <a:pt x="1535492" y="1112498"/>
                </a:cubicBezTo>
                <a:cubicBezTo>
                  <a:pt x="1512192" y="1196050"/>
                  <a:pt x="1588463" y="1277224"/>
                  <a:pt x="1684990" y="1323515"/>
                </a:cubicBezTo>
                <a:cubicBezTo>
                  <a:pt x="1684990" y="1323515"/>
                  <a:pt x="1482141" y="1273042"/>
                  <a:pt x="1495455" y="1148333"/>
                </a:cubicBezTo>
                <a:cubicBezTo>
                  <a:pt x="1497262" y="1131509"/>
                  <a:pt x="1501351" y="1115825"/>
                  <a:pt x="1507247" y="1101092"/>
                </a:cubicBezTo>
                <a:cubicBezTo>
                  <a:pt x="1445337" y="1075332"/>
                  <a:pt x="1381144" y="1046721"/>
                  <a:pt x="1314574" y="1014879"/>
                </a:cubicBezTo>
                <a:cubicBezTo>
                  <a:pt x="1239634" y="979044"/>
                  <a:pt x="1169165" y="941688"/>
                  <a:pt x="1102785" y="903667"/>
                </a:cubicBezTo>
                <a:cubicBezTo>
                  <a:pt x="986477" y="1075713"/>
                  <a:pt x="1100883" y="1258499"/>
                  <a:pt x="1252949" y="1355358"/>
                </a:cubicBezTo>
                <a:cubicBezTo>
                  <a:pt x="1252949" y="1355358"/>
                  <a:pt x="958993" y="1234736"/>
                  <a:pt x="995892" y="1025525"/>
                </a:cubicBezTo>
                <a:cubicBezTo>
                  <a:pt x="1005878" y="969063"/>
                  <a:pt x="1027656" y="920111"/>
                  <a:pt x="1057898" y="877432"/>
                </a:cubicBezTo>
                <a:cubicBezTo>
                  <a:pt x="940544" y="807759"/>
                  <a:pt x="837360" y="736469"/>
                  <a:pt x="747870" y="668411"/>
                </a:cubicBezTo>
                <a:cubicBezTo>
                  <a:pt x="542358" y="887318"/>
                  <a:pt x="671029" y="1130938"/>
                  <a:pt x="794850" y="1253652"/>
                </a:cubicBezTo>
                <a:cubicBezTo>
                  <a:pt x="794850" y="1253652"/>
                  <a:pt x="556243" y="1101377"/>
                  <a:pt x="607121" y="852434"/>
                </a:cubicBezTo>
                <a:cubicBezTo>
                  <a:pt x="624335" y="768502"/>
                  <a:pt x="661424" y="698733"/>
                  <a:pt x="711542" y="640371"/>
                </a:cubicBezTo>
                <a:cubicBezTo>
                  <a:pt x="671980" y="609384"/>
                  <a:pt x="635176" y="579157"/>
                  <a:pt x="601511" y="550356"/>
                </a:cubicBezTo>
                <a:cubicBezTo>
                  <a:pt x="601511" y="550926"/>
                  <a:pt x="601701" y="551591"/>
                  <a:pt x="601796" y="552257"/>
                </a:cubicBezTo>
                <a:cubicBezTo>
                  <a:pt x="492810" y="557009"/>
                  <a:pt x="291198" y="652728"/>
                  <a:pt x="258483" y="894257"/>
                </a:cubicBezTo>
                <a:cubicBezTo>
                  <a:pt x="249544" y="869258"/>
                  <a:pt x="251255" y="712706"/>
                  <a:pt x="394667" y="601969"/>
                </a:cubicBezTo>
                <a:cubicBezTo>
                  <a:pt x="457338" y="553588"/>
                  <a:pt x="601796" y="552352"/>
                  <a:pt x="601796" y="552352"/>
                </a:cubicBezTo>
                <a:cubicBezTo>
                  <a:pt x="601796" y="552352"/>
                  <a:pt x="601701" y="551687"/>
                  <a:pt x="601511" y="550451"/>
                </a:cubicBezTo>
                <a:close/>
              </a:path>
            </a:pathLst>
          </a:custGeom>
          <a:solidFill>
            <a:srgbClr val="F8C6B4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877999" y="1416248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Force Une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Quatre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543522" y="1416248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Faiblesse Une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20016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ANALYSE SWOT À FEUILLES COLORÉES 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56897" y="130803"/>
            <a:ext cx="2584580" cy="493171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829320" y="4883610"/>
            <a:ext cx="268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1400" spc="3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FACTEURS EXTERNES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888408" y="2139460"/>
            <a:ext cx="2801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1400" spc="3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FACTEURS INTERNES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724837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latin typeface="Century Gothic" panose="020B0502020202020204" pitchFamily="34" charset="0"/>
              </a:rPr>
              <a:t>FORCES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82628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latin typeface="Century Gothic" panose="020B0502020202020204" pitchFamily="34" charset="0"/>
              </a:rPr>
              <a:t>FAIBLESSES -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887359" y="4298122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Opportunité Une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526430" y="4298122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Menace Une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15200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latin typeface="Century Gothic" panose="020B0502020202020204" pitchFamily="34" charset="0"/>
              </a:rPr>
              <a:t>OPPORTUNITÉS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72991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latin typeface="Century Gothic" panose="020B0502020202020204" pitchFamily="34" charset="0"/>
              </a:rPr>
              <a:t>MENACES -</a:t>
            </a:r>
          </a:p>
        </p:txBody>
      </p:sp>
    </p:spTree>
    <p:extLst>
      <p:ext uri="{BB962C8B-B14F-4D97-AF65-F5344CB8AC3E}">
        <p14:creationId xmlns:p14="http://schemas.microsoft.com/office/powerpoint/2010/main" val="306494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Single Corner Rectangle 2">
            <a:extLst>
              <a:ext uri="{FF2B5EF4-FFF2-40B4-BE49-F238E27FC236}">
                <a16:creationId xmlns:a16="http://schemas.microsoft.com/office/drawing/2014/main" id="{57CF1F80-F5D0-A1B7-0C6A-26CE94E07ABE}"/>
              </a:ext>
            </a:extLst>
          </p:cNvPr>
          <p:cNvSpPr/>
          <p:nvPr/>
        </p:nvSpPr>
        <p:spPr>
          <a:xfrm flipV="1">
            <a:off x="6326676" y="3607233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80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42D22661-C1A8-4093-5435-9F269A9F1DA7}"/>
              </a:ext>
            </a:extLst>
          </p:cNvPr>
          <p:cNvSpPr/>
          <p:nvPr/>
        </p:nvSpPr>
        <p:spPr>
          <a:xfrm flipH="1" flipV="1">
            <a:off x="724837" y="3607233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016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 Single Corner Rectangle 1">
            <a:extLst>
              <a:ext uri="{FF2B5EF4-FFF2-40B4-BE49-F238E27FC236}">
                <a16:creationId xmlns:a16="http://schemas.microsoft.com/office/drawing/2014/main" id="{A832A4D9-A504-7B80-F8A2-6E4C67E39FED}"/>
              </a:ext>
            </a:extLst>
          </p:cNvPr>
          <p:cNvSpPr/>
          <p:nvPr/>
        </p:nvSpPr>
        <p:spPr>
          <a:xfrm>
            <a:off x="6326676" y="702660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80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Single Corner Rectangle 4">
            <a:extLst>
              <a:ext uri="{FF2B5EF4-FFF2-40B4-BE49-F238E27FC236}">
                <a16:creationId xmlns:a16="http://schemas.microsoft.com/office/drawing/2014/main" id="{645CB537-1872-72A8-D7DF-8AC711C1CD74}"/>
              </a:ext>
            </a:extLst>
          </p:cNvPr>
          <p:cNvSpPr/>
          <p:nvPr/>
        </p:nvSpPr>
        <p:spPr>
          <a:xfrm flipH="1">
            <a:off x="724837" y="702660"/>
            <a:ext cx="5601839" cy="2910005"/>
          </a:xfrm>
          <a:prstGeom prst="round1Rect">
            <a:avLst>
              <a:gd name="adj" fmla="val 41600"/>
            </a:avLst>
          </a:prstGeom>
          <a:solidFill>
            <a:srgbClr val="7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E4E85C7-8008-C1B2-E34C-BB7FBE5DCA36}"/>
              </a:ext>
            </a:extLst>
          </p:cNvPr>
          <p:cNvSpPr/>
          <p:nvPr/>
        </p:nvSpPr>
        <p:spPr>
          <a:xfrm>
            <a:off x="844263" y="576470"/>
            <a:ext cx="5482413" cy="3033972"/>
          </a:xfrm>
          <a:custGeom>
            <a:avLst/>
            <a:gdLst>
              <a:gd name="connsiteX0" fmla="*/ 2823342 w 3031136"/>
              <a:gd name="connsiteY0" fmla="*/ 1191912 h 1537904"/>
              <a:gd name="connsiteX1" fmla="*/ 2540133 w 3031136"/>
              <a:gd name="connsiteY1" fmla="*/ 1054656 h 1537904"/>
              <a:gd name="connsiteX2" fmla="*/ 2973506 w 3031136"/>
              <a:gd name="connsiteY2" fmla="*/ 677296 h 1537904"/>
              <a:gd name="connsiteX3" fmla="*/ 2171238 w 3031136"/>
              <a:gd name="connsiteY3" fmla="*/ 68388 h 1537904"/>
              <a:gd name="connsiteX4" fmla="*/ 879869 w 3031136"/>
              <a:gd name="connsiteY4" fmla="*/ 8315 h 1537904"/>
              <a:gd name="connsiteX5" fmla="*/ 141889 w 3031136"/>
              <a:gd name="connsiteY5" fmla="*/ 102702 h 1537904"/>
              <a:gd name="connsiteX6" fmla="*/ 285 w 3031136"/>
              <a:gd name="connsiteY6" fmla="*/ 227031 h 1537904"/>
              <a:gd name="connsiteX7" fmla="*/ 176221 w 3031136"/>
              <a:gd name="connsiteY7" fmla="*/ 312769 h 1537904"/>
              <a:gd name="connsiteX8" fmla="*/ 425098 w 3031136"/>
              <a:gd name="connsiteY8" fmla="*/ 651537 h 1537904"/>
              <a:gd name="connsiteX9" fmla="*/ 648204 w 3031136"/>
              <a:gd name="connsiteY9" fmla="*/ 754479 h 1537904"/>
              <a:gd name="connsiteX10" fmla="*/ 819861 w 3031136"/>
              <a:gd name="connsiteY10" fmla="*/ 1003232 h 1537904"/>
              <a:gd name="connsiteX11" fmla="*/ 1103070 w 3031136"/>
              <a:gd name="connsiteY11" fmla="*/ 1324891 h 1537904"/>
              <a:gd name="connsiteX12" fmla="*/ 2094112 w 3031136"/>
              <a:gd name="connsiteY12" fmla="*/ 1509293 h 1537904"/>
              <a:gd name="connsiteX13" fmla="*/ 2424491 w 3031136"/>
              <a:gd name="connsiteY13" fmla="*/ 1393519 h 1537904"/>
              <a:gd name="connsiteX14" fmla="*/ 2510271 w 3031136"/>
              <a:gd name="connsiteY14" fmla="*/ 1119102 h 1537904"/>
              <a:gd name="connsiteX15" fmla="*/ 2821916 w 3031136"/>
              <a:gd name="connsiteY15" fmla="*/ 1537904 h 1537904"/>
              <a:gd name="connsiteX16" fmla="*/ 3031137 w 3031136"/>
              <a:gd name="connsiteY16" fmla="*/ 1537904 h 1537904"/>
              <a:gd name="connsiteX17" fmla="*/ 2823532 w 3031136"/>
              <a:gd name="connsiteY17" fmla="*/ 1192007 h 1537904"/>
              <a:gd name="connsiteX18" fmla="*/ 2429436 w 3031136"/>
              <a:gd name="connsiteY18" fmla="*/ 987453 h 1537904"/>
              <a:gd name="connsiteX19" fmla="*/ 2432955 w 3031136"/>
              <a:gd name="connsiteY19" fmla="*/ 990400 h 1537904"/>
              <a:gd name="connsiteX20" fmla="*/ 2429531 w 3031136"/>
              <a:gd name="connsiteY20" fmla="*/ 987929 h 1537904"/>
              <a:gd name="connsiteX21" fmla="*/ 2429531 w 3031136"/>
              <a:gd name="connsiteY21" fmla="*/ 988594 h 1537904"/>
              <a:gd name="connsiteX22" fmla="*/ 2430672 w 3031136"/>
              <a:gd name="connsiteY22" fmla="*/ 998575 h 1537904"/>
              <a:gd name="connsiteX23" fmla="*/ 2414220 w 3031136"/>
              <a:gd name="connsiteY23" fmla="*/ 1156267 h 1537904"/>
              <a:gd name="connsiteX24" fmla="*/ 2197106 w 3031136"/>
              <a:gd name="connsiteY24" fmla="*/ 1284779 h 1537904"/>
              <a:gd name="connsiteX25" fmla="*/ 2430672 w 3031136"/>
              <a:gd name="connsiteY25" fmla="*/ 998575 h 1537904"/>
              <a:gd name="connsiteX26" fmla="*/ 2429531 w 3031136"/>
              <a:gd name="connsiteY26" fmla="*/ 988594 h 1537904"/>
              <a:gd name="connsiteX27" fmla="*/ 2429531 w 3031136"/>
              <a:gd name="connsiteY27" fmla="*/ 987929 h 1537904"/>
              <a:gd name="connsiteX28" fmla="*/ 2312843 w 3031136"/>
              <a:gd name="connsiteY28" fmla="*/ 905043 h 1537904"/>
              <a:gd name="connsiteX29" fmla="*/ 1484328 w 3031136"/>
              <a:gd name="connsiteY29" fmla="*/ 1204459 h 1537904"/>
              <a:gd name="connsiteX30" fmla="*/ 2274232 w 3031136"/>
              <a:gd name="connsiteY30" fmla="*/ 878618 h 1537904"/>
              <a:gd name="connsiteX31" fmla="*/ 1956406 w 3031136"/>
              <a:gd name="connsiteY31" fmla="*/ 682334 h 1537904"/>
              <a:gd name="connsiteX32" fmla="*/ 1232311 w 3031136"/>
              <a:gd name="connsiteY32" fmla="*/ 955896 h 1537904"/>
              <a:gd name="connsiteX33" fmla="*/ 1910948 w 3031136"/>
              <a:gd name="connsiteY33" fmla="*/ 657525 h 1537904"/>
              <a:gd name="connsiteX34" fmla="*/ 1505725 w 3031136"/>
              <a:gd name="connsiteY34" fmla="*/ 470747 h 1537904"/>
              <a:gd name="connsiteX35" fmla="*/ 961275 w 3031136"/>
              <a:gd name="connsiteY35" fmla="*/ 665510 h 1537904"/>
              <a:gd name="connsiteX36" fmla="*/ 1479668 w 3031136"/>
              <a:gd name="connsiteY36" fmla="*/ 460766 h 1537904"/>
              <a:gd name="connsiteX37" fmla="*/ 1061416 w 3031136"/>
              <a:gd name="connsiteY37" fmla="*/ 330258 h 1537904"/>
              <a:gd name="connsiteX38" fmla="*/ 733985 w 3031136"/>
              <a:gd name="connsiteY38" fmla="*/ 441565 h 1537904"/>
              <a:gd name="connsiteX39" fmla="*/ 1029082 w 3031136"/>
              <a:gd name="connsiteY39" fmla="*/ 322369 h 1537904"/>
              <a:gd name="connsiteX40" fmla="*/ 227765 w 3031136"/>
              <a:gd name="connsiteY40" fmla="*/ 210017 h 1537904"/>
              <a:gd name="connsiteX41" fmla="*/ 1040018 w 3031136"/>
              <a:gd name="connsiteY41" fmla="*/ 278740 h 1537904"/>
              <a:gd name="connsiteX42" fmla="*/ 970595 w 3031136"/>
              <a:gd name="connsiteY42" fmla="*/ 189675 h 1537904"/>
              <a:gd name="connsiteX43" fmla="*/ 952906 w 3031136"/>
              <a:gd name="connsiteY43" fmla="*/ 180075 h 1537904"/>
              <a:gd name="connsiteX44" fmla="*/ 970595 w 3031136"/>
              <a:gd name="connsiteY44" fmla="*/ 189675 h 1537904"/>
              <a:gd name="connsiteX45" fmla="*/ 1076442 w 3031136"/>
              <a:gd name="connsiteY45" fmla="*/ 287390 h 1537904"/>
              <a:gd name="connsiteX46" fmla="*/ 1495645 w 3031136"/>
              <a:gd name="connsiteY46" fmla="*/ 425406 h 1537904"/>
              <a:gd name="connsiteX47" fmla="*/ 1346147 w 3031136"/>
              <a:gd name="connsiteY47" fmla="*/ 214389 h 1537904"/>
              <a:gd name="connsiteX48" fmla="*/ 1535682 w 3031136"/>
              <a:gd name="connsiteY48" fmla="*/ 389571 h 1537904"/>
              <a:gd name="connsiteX49" fmla="*/ 1523889 w 3031136"/>
              <a:gd name="connsiteY49" fmla="*/ 436813 h 1537904"/>
              <a:gd name="connsiteX50" fmla="*/ 1716563 w 3031136"/>
              <a:gd name="connsiteY50" fmla="*/ 523026 h 1537904"/>
              <a:gd name="connsiteX51" fmla="*/ 1928352 w 3031136"/>
              <a:gd name="connsiteY51" fmla="*/ 634237 h 1537904"/>
              <a:gd name="connsiteX52" fmla="*/ 1778188 w 3031136"/>
              <a:gd name="connsiteY52" fmla="*/ 182546 h 1537904"/>
              <a:gd name="connsiteX53" fmla="*/ 2035245 w 3031136"/>
              <a:gd name="connsiteY53" fmla="*/ 512380 h 1537904"/>
              <a:gd name="connsiteX54" fmla="*/ 1973239 w 3031136"/>
              <a:gd name="connsiteY54" fmla="*/ 660472 h 1537904"/>
              <a:gd name="connsiteX55" fmla="*/ 2283267 w 3031136"/>
              <a:gd name="connsiteY55" fmla="*/ 869493 h 1537904"/>
              <a:gd name="connsiteX56" fmla="*/ 2236287 w 3031136"/>
              <a:gd name="connsiteY56" fmla="*/ 284253 h 1537904"/>
              <a:gd name="connsiteX57" fmla="*/ 2424015 w 3031136"/>
              <a:gd name="connsiteY57" fmla="*/ 685471 h 1537904"/>
              <a:gd name="connsiteX58" fmla="*/ 2319595 w 3031136"/>
              <a:gd name="connsiteY58" fmla="*/ 897534 h 1537904"/>
              <a:gd name="connsiteX59" fmla="*/ 2429626 w 3031136"/>
              <a:gd name="connsiteY59" fmla="*/ 987549 h 1537904"/>
              <a:gd name="connsiteX60" fmla="*/ 2429341 w 3031136"/>
              <a:gd name="connsiteY60" fmla="*/ 985648 h 1537904"/>
              <a:gd name="connsiteX61" fmla="*/ 2772654 w 3031136"/>
              <a:gd name="connsiteY61" fmla="*/ 643648 h 1537904"/>
              <a:gd name="connsiteX62" fmla="*/ 2636470 w 3031136"/>
              <a:gd name="connsiteY62" fmla="*/ 935935 h 1537904"/>
              <a:gd name="connsiteX63" fmla="*/ 2429341 w 3031136"/>
              <a:gd name="connsiteY63" fmla="*/ 985552 h 1537904"/>
              <a:gd name="connsiteX64" fmla="*/ 2429626 w 3031136"/>
              <a:gd name="connsiteY64" fmla="*/ 987453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904">
                <a:moveTo>
                  <a:pt x="2823342" y="1191912"/>
                </a:moveTo>
                <a:cubicBezTo>
                  <a:pt x="2684020" y="1078704"/>
                  <a:pt x="2540133" y="1054656"/>
                  <a:pt x="2540133" y="1054656"/>
                </a:cubicBezTo>
                <a:cubicBezTo>
                  <a:pt x="2540133" y="1054656"/>
                  <a:pt x="2866233" y="1110357"/>
                  <a:pt x="2973506" y="677296"/>
                </a:cubicBezTo>
                <a:cubicBezTo>
                  <a:pt x="3055863" y="312103"/>
                  <a:pt x="2632951" y="38922"/>
                  <a:pt x="2171238" y="68388"/>
                </a:cubicBezTo>
                <a:cubicBezTo>
                  <a:pt x="1627834" y="102987"/>
                  <a:pt x="1548425" y="120857"/>
                  <a:pt x="879869" y="8315"/>
                </a:cubicBezTo>
                <a:cubicBezTo>
                  <a:pt x="879869" y="8315"/>
                  <a:pt x="371557" y="-41493"/>
                  <a:pt x="141889" y="102702"/>
                </a:cubicBezTo>
                <a:cubicBezTo>
                  <a:pt x="125722" y="112873"/>
                  <a:pt x="-6943" y="201747"/>
                  <a:pt x="285" y="227031"/>
                </a:cubicBezTo>
                <a:cubicBezTo>
                  <a:pt x="7512" y="252410"/>
                  <a:pt x="107368" y="290146"/>
                  <a:pt x="176221" y="312769"/>
                </a:cubicBezTo>
                <a:cubicBezTo>
                  <a:pt x="315162" y="358489"/>
                  <a:pt x="266946" y="559431"/>
                  <a:pt x="425098" y="651537"/>
                </a:cubicBezTo>
                <a:cubicBezTo>
                  <a:pt x="509643" y="700774"/>
                  <a:pt x="577069" y="699919"/>
                  <a:pt x="648204" y="754479"/>
                </a:cubicBezTo>
                <a:cubicBezTo>
                  <a:pt x="742259" y="826529"/>
                  <a:pt x="803979" y="945535"/>
                  <a:pt x="819861" y="1003232"/>
                </a:cubicBezTo>
                <a:cubicBezTo>
                  <a:pt x="819861" y="1003232"/>
                  <a:pt x="850388" y="1105414"/>
                  <a:pt x="1103070" y="1324891"/>
                </a:cubicBezTo>
                <a:cubicBezTo>
                  <a:pt x="1302305" y="1497887"/>
                  <a:pt x="1549091" y="1541706"/>
                  <a:pt x="2094112" y="1509293"/>
                </a:cubicBezTo>
                <a:cubicBezTo>
                  <a:pt x="2163250" y="1505206"/>
                  <a:pt x="2361725" y="1462432"/>
                  <a:pt x="2424491" y="1393519"/>
                </a:cubicBezTo>
                <a:cubicBezTo>
                  <a:pt x="2517880" y="1290862"/>
                  <a:pt x="2510271" y="1119102"/>
                  <a:pt x="2510271" y="1119102"/>
                </a:cubicBezTo>
                <a:cubicBezTo>
                  <a:pt x="2510271" y="1119102"/>
                  <a:pt x="2821916" y="1226321"/>
                  <a:pt x="2821916" y="1537904"/>
                </a:cubicBezTo>
                <a:lnTo>
                  <a:pt x="3031137" y="1537904"/>
                </a:lnTo>
                <a:cubicBezTo>
                  <a:pt x="3031137" y="1537904"/>
                  <a:pt x="2958480" y="1301698"/>
                  <a:pt x="2823532" y="1192007"/>
                </a:cubicBezTo>
                <a:close/>
                <a:moveTo>
                  <a:pt x="2429436" y="987453"/>
                </a:moveTo>
                <a:cubicBezTo>
                  <a:pt x="2430577" y="988404"/>
                  <a:pt x="2431814" y="989450"/>
                  <a:pt x="2432955" y="990400"/>
                </a:cubicBezTo>
                <a:cubicBezTo>
                  <a:pt x="2431814" y="989545"/>
                  <a:pt x="2430672" y="988784"/>
                  <a:pt x="2429531" y="987929"/>
                </a:cubicBezTo>
                <a:cubicBezTo>
                  <a:pt x="2429531" y="988119"/>
                  <a:pt x="2429531" y="988404"/>
                  <a:pt x="2429531" y="988594"/>
                </a:cubicBezTo>
                <a:cubicBezTo>
                  <a:pt x="2429817" y="990780"/>
                  <a:pt x="2430197" y="994202"/>
                  <a:pt x="2430672" y="998575"/>
                </a:cubicBezTo>
                <a:cubicBezTo>
                  <a:pt x="2433620" y="1028897"/>
                  <a:pt x="2438090" y="1105414"/>
                  <a:pt x="2414220" y="1156267"/>
                </a:cubicBezTo>
                <a:cubicBezTo>
                  <a:pt x="2354687" y="1283353"/>
                  <a:pt x="2217742" y="1284874"/>
                  <a:pt x="2197106" y="1284779"/>
                </a:cubicBezTo>
                <a:cubicBezTo>
                  <a:pt x="2380935" y="1274798"/>
                  <a:pt x="2438661" y="1094768"/>
                  <a:pt x="2430672" y="998575"/>
                </a:cubicBezTo>
                <a:cubicBezTo>
                  <a:pt x="2430387" y="995153"/>
                  <a:pt x="2430007" y="991826"/>
                  <a:pt x="2429531" y="988594"/>
                </a:cubicBezTo>
                <a:cubicBezTo>
                  <a:pt x="2429531" y="988404"/>
                  <a:pt x="2429531" y="988119"/>
                  <a:pt x="2429531" y="987929"/>
                </a:cubicBezTo>
                <a:cubicBezTo>
                  <a:pt x="2391967" y="960554"/>
                  <a:pt x="2353070" y="932893"/>
                  <a:pt x="2312843" y="905043"/>
                </a:cubicBezTo>
                <a:cubicBezTo>
                  <a:pt x="2082795" y="1162446"/>
                  <a:pt x="1596831" y="1187920"/>
                  <a:pt x="1484328" y="1204459"/>
                </a:cubicBezTo>
                <a:cubicBezTo>
                  <a:pt x="1908095" y="1124234"/>
                  <a:pt x="2148795" y="1005894"/>
                  <a:pt x="2274232" y="878618"/>
                </a:cubicBezTo>
                <a:cubicBezTo>
                  <a:pt x="2177039" y="812746"/>
                  <a:pt x="2071668" y="746400"/>
                  <a:pt x="1956406" y="682334"/>
                </a:cubicBezTo>
                <a:cubicBezTo>
                  <a:pt x="1766205" y="914453"/>
                  <a:pt x="1315905" y="941638"/>
                  <a:pt x="1232311" y="955896"/>
                </a:cubicBezTo>
                <a:cubicBezTo>
                  <a:pt x="1611382" y="883941"/>
                  <a:pt x="1816989" y="774250"/>
                  <a:pt x="1910948" y="657525"/>
                </a:cubicBezTo>
                <a:cubicBezTo>
                  <a:pt x="1787698" y="591273"/>
                  <a:pt x="1653321" y="527968"/>
                  <a:pt x="1505725" y="470747"/>
                </a:cubicBezTo>
                <a:cubicBezTo>
                  <a:pt x="1396169" y="634237"/>
                  <a:pt x="1028701" y="656860"/>
                  <a:pt x="961275" y="665510"/>
                </a:cubicBezTo>
                <a:cubicBezTo>
                  <a:pt x="1279291" y="617698"/>
                  <a:pt x="1429360" y="540135"/>
                  <a:pt x="1479668" y="460766"/>
                </a:cubicBezTo>
                <a:cubicBezTo>
                  <a:pt x="1350616" y="411814"/>
                  <a:pt x="1211675" y="367709"/>
                  <a:pt x="1061416" y="330258"/>
                </a:cubicBezTo>
                <a:cubicBezTo>
                  <a:pt x="999505" y="405445"/>
                  <a:pt x="772596" y="436527"/>
                  <a:pt x="733985" y="441565"/>
                </a:cubicBezTo>
                <a:cubicBezTo>
                  <a:pt x="915532" y="413715"/>
                  <a:pt x="1000837" y="368565"/>
                  <a:pt x="1029082" y="322369"/>
                </a:cubicBezTo>
                <a:cubicBezTo>
                  <a:pt x="791426" y="265337"/>
                  <a:pt x="526095" y="225225"/>
                  <a:pt x="227765" y="210017"/>
                </a:cubicBezTo>
                <a:cubicBezTo>
                  <a:pt x="445545" y="210017"/>
                  <a:pt x="701365" y="199751"/>
                  <a:pt x="1040018" y="278740"/>
                </a:cubicBezTo>
                <a:cubicBezTo>
                  <a:pt x="1036975" y="244331"/>
                  <a:pt x="1008159" y="212203"/>
                  <a:pt x="970595" y="189675"/>
                </a:cubicBezTo>
                <a:cubicBezTo>
                  <a:pt x="964889" y="186253"/>
                  <a:pt x="958992" y="183022"/>
                  <a:pt x="952906" y="180075"/>
                </a:cubicBezTo>
                <a:cubicBezTo>
                  <a:pt x="952906" y="180075"/>
                  <a:pt x="959944" y="183592"/>
                  <a:pt x="970595" y="189675"/>
                </a:cubicBezTo>
                <a:cubicBezTo>
                  <a:pt x="1003214" y="208211"/>
                  <a:pt x="1069975" y="250319"/>
                  <a:pt x="1076442" y="287390"/>
                </a:cubicBezTo>
                <a:cubicBezTo>
                  <a:pt x="1203781" y="318947"/>
                  <a:pt x="1342913" y="363432"/>
                  <a:pt x="1495645" y="425406"/>
                </a:cubicBezTo>
                <a:cubicBezTo>
                  <a:pt x="1518944" y="341855"/>
                  <a:pt x="1442674" y="260680"/>
                  <a:pt x="1346147" y="214389"/>
                </a:cubicBezTo>
                <a:cubicBezTo>
                  <a:pt x="1346147" y="214389"/>
                  <a:pt x="1548996" y="264862"/>
                  <a:pt x="1535682" y="389571"/>
                </a:cubicBezTo>
                <a:cubicBezTo>
                  <a:pt x="1533875" y="406396"/>
                  <a:pt x="1529786" y="422079"/>
                  <a:pt x="1523889" y="436813"/>
                </a:cubicBezTo>
                <a:cubicBezTo>
                  <a:pt x="1585800" y="462572"/>
                  <a:pt x="1649993" y="491183"/>
                  <a:pt x="1716563" y="523026"/>
                </a:cubicBezTo>
                <a:cubicBezTo>
                  <a:pt x="1791502" y="558860"/>
                  <a:pt x="1861971" y="596216"/>
                  <a:pt x="1928352" y="634237"/>
                </a:cubicBezTo>
                <a:cubicBezTo>
                  <a:pt x="2044660" y="462192"/>
                  <a:pt x="1930254" y="279405"/>
                  <a:pt x="1778188" y="182546"/>
                </a:cubicBezTo>
                <a:cubicBezTo>
                  <a:pt x="1778188" y="182546"/>
                  <a:pt x="2072144" y="303168"/>
                  <a:pt x="2035245" y="512380"/>
                </a:cubicBezTo>
                <a:cubicBezTo>
                  <a:pt x="2025259" y="568841"/>
                  <a:pt x="2003481" y="617793"/>
                  <a:pt x="1973239" y="660472"/>
                </a:cubicBezTo>
                <a:cubicBezTo>
                  <a:pt x="2090593" y="730146"/>
                  <a:pt x="2193777" y="801435"/>
                  <a:pt x="2283267" y="869493"/>
                </a:cubicBezTo>
                <a:cubicBezTo>
                  <a:pt x="2488779" y="650586"/>
                  <a:pt x="2360108" y="406966"/>
                  <a:pt x="2236287" y="284253"/>
                </a:cubicBezTo>
                <a:cubicBezTo>
                  <a:pt x="2236287" y="284253"/>
                  <a:pt x="2474894" y="436527"/>
                  <a:pt x="2424015" y="685471"/>
                </a:cubicBezTo>
                <a:cubicBezTo>
                  <a:pt x="2406802" y="769402"/>
                  <a:pt x="2369713" y="839171"/>
                  <a:pt x="2319595" y="897534"/>
                </a:cubicBezTo>
                <a:cubicBezTo>
                  <a:pt x="2359157" y="928521"/>
                  <a:pt x="2395961" y="958748"/>
                  <a:pt x="2429626" y="987549"/>
                </a:cubicBezTo>
                <a:cubicBezTo>
                  <a:pt x="2429626" y="986978"/>
                  <a:pt x="2429436" y="986313"/>
                  <a:pt x="2429341" y="985648"/>
                </a:cubicBezTo>
                <a:cubicBezTo>
                  <a:pt x="2538326" y="980895"/>
                  <a:pt x="2739939" y="885177"/>
                  <a:pt x="2772654" y="643648"/>
                </a:cubicBezTo>
                <a:cubicBezTo>
                  <a:pt x="2781593" y="668646"/>
                  <a:pt x="2779881" y="825198"/>
                  <a:pt x="2636470" y="935935"/>
                </a:cubicBezTo>
                <a:cubicBezTo>
                  <a:pt x="2573799" y="984317"/>
                  <a:pt x="2429341" y="985552"/>
                  <a:pt x="2429341" y="985552"/>
                </a:cubicBezTo>
                <a:cubicBezTo>
                  <a:pt x="2429341" y="985552"/>
                  <a:pt x="2429436" y="986218"/>
                  <a:pt x="2429626" y="987453"/>
                </a:cubicBezTo>
                <a:close/>
              </a:path>
            </a:pathLst>
          </a:custGeom>
          <a:solidFill>
            <a:srgbClr val="AA800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179DE5E-D25D-825C-3748-36D1C22C2F4E}"/>
              </a:ext>
            </a:extLst>
          </p:cNvPr>
          <p:cNvSpPr/>
          <p:nvPr/>
        </p:nvSpPr>
        <p:spPr>
          <a:xfrm>
            <a:off x="6331966" y="576525"/>
            <a:ext cx="5482413" cy="3033918"/>
          </a:xfrm>
          <a:custGeom>
            <a:avLst/>
            <a:gdLst>
              <a:gd name="connsiteX0" fmla="*/ 0 w 3031136"/>
              <a:gd name="connsiteY0" fmla="*/ 1537876 h 1537876"/>
              <a:gd name="connsiteX1" fmla="*/ 209221 w 3031136"/>
              <a:gd name="connsiteY1" fmla="*/ 1537876 h 1537876"/>
              <a:gd name="connsiteX2" fmla="*/ 520865 w 3031136"/>
              <a:gd name="connsiteY2" fmla="*/ 1119074 h 1537876"/>
              <a:gd name="connsiteX3" fmla="*/ 606646 w 3031136"/>
              <a:gd name="connsiteY3" fmla="*/ 1393491 h 1537876"/>
              <a:gd name="connsiteX4" fmla="*/ 937025 w 3031136"/>
              <a:gd name="connsiteY4" fmla="*/ 1509265 h 1537876"/>
              <a:gd name="connsiteX5" fmla="*/ 1928067 w 3031136"/>
              <a:gd name="connsiteY5" fmla="*/ 1324863 h 1537876"/>
              <a:gd name="connsiteX6" fmla="*/ 2211276 w 3031136"/>
              <a:gd name="connsiteY6" fmla="*/ 1003204 h 1537876"/>
              <a:gd name="connsiteX7" fmla="*/ 2382932 w 3031136"/>
              <a:gd name="connsiteY7" fmla="*/ 754451 h 1537876"/>
              <a:gd name="connsiteX8" fmla="*/ 2606038 w 3031136"/>
              <a:gd name="connsiteY8" fmla="*/ 651509 h 1537876"/>
              <a:gd name="connsiteX9" fmla="*/ 2854916 w 3031136"/>
              <a:gd name="connsiteY9" fmla="*/ 312741 h 1537876"/>
              <a:gd name="connsiteX10" fmla="*/ 3030852 w 3031136"/>
              <a:gd name="connsiteY10" fmla="*/ 227003 h 1537876"/>
              <a:gd name="connsiteX11" fmla="*/ 2889248 w 3031136"/>
              <a:gd name="connsiteY11" fmla="*/ 102674 h 1537876"/>
              <a:gd name="connsiteX12" fmla="*/ 2151268 w 3031136"/>
              <a:gd name="connsiteY12" fmla="*/ 8287 h 1537876"/>
              <a:gd name="connsiteX13" fmla="*/ 859899 w 3031136"/>
              <a:gd name="connsiteY13" fmla="*/ 68360 h 1537876"/>
              <a:gd name="connsiteX14" fmla="*/ 57631 w 3031136"/>
              <a:gd name="connsiteY14" fmla="*/ 677268 h 1537876"/>
              <a:gd name="connsiteX15" fmla="*/ 491004 w 3031136"/>
              <a:gd name="connsiteY15" fmla="*/ 1054628 h 1537876"/>
              <a:gd name="connsiteX16" fmla="*/ 207795 w 3031136"/>
              <a:gd name="connsiteY16" fmla="*/ 1191884 h 1537876"/>
              <a:gd name="connsiteX17" fmla="*/ 190 w 3031136"/>
              <a:gd name="connsiteY17" fmla="*/ 1537781 h 1537876"/>
              <a:gd name="connsiteX18" fmla="*/ 601796 w 3031136"/>
              <a:gd name="connsiteY18" fmla="*/ 985619 h 1537876"/>
              <a:gd name="connsiteX19" fmla="*/ 394667 w 3031136"/>
              <a:gd name="connsiteY19" fmla="*/ 936002 h 1537876"/>
              <a:gd name="connsiteX20" fmla="*/ 258483 w 3031136"/>
              <a:gd name="connsiteY20" fmla="*/ 643714 h 1537876"/>
              <a:gd name="connsiteX21" fmla="*/ 601796 w 3031136"/>
              <a:gd name="connsiteY21" fmla="*/ 985714 h 1537876"/>
              <a:gd name="connsiteX22" fmla="*/ 601511 w 3031136"/>
              <a:gd name="connsiteY22" fmla="*/ 987615 h 1537876"/>
              <a:gd name="connsiteX23" fmla="*/ 711542 w 3031136"/>
              <a:gd name="connsiteY23" fmla="*/ 897600 h 1537876"/>
              <a:gd name="connsiteX24" fmla="*/ 607121 w 3031136"/>
              <a:gd name="connsiteY24" fmla="*/ 685538 h 1537876"/>
              <a:gd name="connsiteX25" fmla="*/ 794850 w 3031136"/>
              <a:gd name="connsiteY25" fmla="*/ 284320 h 1537876"/>
              <a:gd name="connsiteX26" fmla="*/ 747870 w 3031136"/>
              <a:gd name="connsiteY26" fmla="*/ 869560 h 1537876"/>
              <a:gd name="connsiteX27" fmla="*/ 1057898 w 3031136"/>
              <a:gd name="connsiteY27" fmla="*/ 660539 h 1537876"/>
              <a:gd name="connsiteX28" fmla="*/ 995892 w 3031136"/>
              <a:gd name="connsiteY28" fmla="*/ 512447 h 1537876"/>
              <a:gd name="connsiteX29" fmla="*/ 1252949 w 3031136"/>
              <a:gd name="connsiteY29" fmla="*/ 182613 h 1537876"/>
              <a:gd name="connsiteX30" fmla="*/ 1102785 w 3031136"/>
              <a:gd name="connsiteY30" fmla="*/ 634304 h 1537876"/>
              <a:gd name="connsiteX31" fmla="*/ 1314574 w 3031136"/>
              <a:gd name="connsiteY31" fmla="*/ 523092 h 1537876"/>
              <a:gd name="connsiteX32" fmla="*/ 1507247 w 3031136"/>
              <a:gd name="connsiteY32" fmla="*/ 436880 h 1537876"/>
              <a:gd name="connsiteX33" fmla="*/ 1495455 w 3031136"/>
              <a:gd name="connsiteY33" fmla="*/ 389638 h 1537876"/>
              <a:gd name="connsiteX34" fmla="*/ 1684990 w 3031136"/>
              <a:gd name="connsiteY34" fmla="*/ 214456 h 1537876"/>
              <a:gd name="connsiteX35" fmla="*/ 1535492 w 3031136"/>
              <a:gd name="connsiteY35" fmla="*/ 425473 h 1537876"/>
              <a:gd name="connsiteX36" fmla="*/ 1954695 w 3031136"/>
              <a:gd name="connsiteY36" fmla="*/ 287457 h 1537876"/>
              <a:gd name="connsiteX37" fmla="*/ 2060542 w 3031136"/>
              <a:gd name="connsiteY37" fmla="*/ 189742 h 1537876"/>
              <a:gd name="connsiteX38" fmla="*/ 2078231 w 3031136"/>
              <a:gd name="connsiteY38" fmla="*/ 180142 h 1537876"/>
              <a:gd name="connsiteX39" fmla="*/ 2060542 w 3031136"/>
              <a:gd name="connsiteY39" fmla="*/ 189742 h 1537876"/>
              <a:gd name="connsiteX40" fmla="*/ 1991119 w 3031136"/>
              <a:gd name="connsiteY40" fmla="*/ 278807 h 1537876"/>
              <a:gd name="connsiteX41" fmla="*/ 2803372 w 3031136"/>
              <a:gd name="connsiteY41" fmla="*/ 210084 h 1537876"/>
              <a:gd name="connsiteX42" fmla="*/ 2002055 w 3031136"/>
              <a:gd name="connsiteY42" fmla="*/ 322436 h 1537876"/>
              <a:gd name="connsiteX43" fmla="*/ 2297152 w 3031136"/>
              <a:gd name="connsiteY43" fmla="*/ 441632 h 1537876"/>
              <a:gd name="connsiteX44" fmla="*/ 1969721 w 3031136"/>
              <a:gd name="connsiteY44" fmla="*/ 330325 h 1537876"/>
              <a:gd name="connsiteX45" fmla="*/ 1551469 w 3031136"/>
              <a:gd name="connsiteY45" fmla="*/ 460833 h 1537876"/>
              <a:gd name="connsiteX46" fmla="*/ 2069862 w 3031136"/>
              <a:gd name="connsiteY46" fmla="*/ 665577 h 1537876"/>
              <a:gd name="connsiteX47" fmla="*/ 1525412 w 3031136"/>
              <a:gd name="connsiteY47" fmla="*/ 470813 h 1537876"/>
              <a:gd name="connsiteX48" fmla="*/ 1120189 w 3031136"/>
              <a:gd name="connsiteY48" fmla="*/ 657592 h 1537876"/>
              <a:gd name="connsiteX49" fmla="*/ 1798825 w 3031136"/>
              <a:gd name="connsiteY49" fmla="*/ 955963 h 1537876"/>
              <a:gd name="connsiteX50" fmla="*/ 1074731 w 3031136"/>
              <a:gd name="connsiteY50" fmla="*/ 682401 h 1537876"/>
              <a:gd name="connsiteX51" fmla="*/ 756905 w 3031136"/>
              <a:gd name="connsiteY51" fmla="*/ 878685 h 1537876"/>
              <a:gd name="connsiteX52" fmla="*/ 1546809 w 3031136"/>
              <a:gd name="connsiteY52" fmla="*/ 1204526 h 1537876"/>
              <a:gd name="connsiteX53" fmla="*/ 718294 w 3031136"/>
              <a:gd name="connsiteY53" fmla="*/ 905110 h 1537876"/>
              <a:gd name="connsiteX54" fmla="*/ 601606 w 3031136"/>
              <a:gd name="connsiteY54" fmla="*/ 987996 h 1537876"/>
              <a:gd name="connsiteX55" fmla="*/ 601606 w 3031136"/>
              <a:gd name="connsiteY55" fmla="*/ 988661 h 1537876"/>
              <a:gd name="connsiteX56" fmla="*/ 600464 w 3031136"/>
              <a:gd name="connsiteY56" fmla="*/ 998642 h 1537876"/>
              <a:gd name="connsiteX57" fmla="*/ 834031 w 3031136"/>
              <a:gd name="connsiteY57" fmla="*/ 1284846 h 1537876"/>
              <a:gd name="connsiteX58" fmla="*/ 616917 w 3031136"/>
              <a:gd name="connsiteY58" fmla="*/ 1156334 h 1537876"/>
              <a:gd name="connsiteX59" fmla="*/ 600464 w 3031136"/>
              <a:gd name="connsiteY59" fmla="*/ 998642 h 1537876"/>
              <a:gd name="connsiteX60" fmla="*/ 601606 w 3031136"/>
              <a:gd name="connsiteY60" fmla="*/ 988661 h 1537876"/>
              <a:gd name="connsiteX61" fmla="*/ 601606 w 3031136"/>
              <a:gd name="connsiteY61" fmla="*/ 987996 h 1537876"/>
              <a:gd name="connsiteX62" fmla="*/ 598182 w 3031136"/>
              <a:gd name="connsiteY62" fmla="*/ 990467 h 1537876"/>
              <a:gd name="connsiteX63" fmla="*/ 601701 w 3031136"/>
              <a:gd name="connsiteY63" fmla="*/ 987520 h 1537876"/>
              <a:gd name="connsiteX64" fmla="*/ 601986 w 3031136"/>
              <a:gd name="connsiteY64" fmla="*/ 985619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0" y="1537876"/>
                </a:moveTo>
                <a:lnTo>
                  <a:pt x="209221" y="1537876"/>
                </a:lnTo>
                <a:cubicBezTo>
                  <a:pt x="209221" y="1226293"/>
                  <a:pt x="520865" y="1119074"/>
                  <a:pt x="520865" y="1119074"/>
                </a:cubicBezTo>
                <a:cubicBezTo>
                  <a:pt x="520865" y="1119074"/>
                  <a:pt x="513257" y="1290929"/>
                  <a:pt x="606646" y="1393491"/>
                </a:cubicBezTo>
                <a:cubicBezTo>
                  <a:pt x="669317" y="1462404"/>
                  <a:pt x="867887" y="1505178"/>
                  <a:pt x="937025" y="1509265"/>
                </a:cubicBezTo>
                <a:cubicBezTo>
                  <a:pt x="1482046" y="1541678"/>
                  <a:pt x="1728832" y="1497859"/>
                  <a:pt x="1928067" y="1324863"/>
                </a:cubicBezTo>
                <a:cubicBezTo>
                  <a:pt x="2180749" y="1105481"/>
                  <a:pt x="2211276" y="1003204"/>
                  <a:pt x="2211276" y="1003204"/>
                </a:cubicBezTo>
                <a:cubicBezTo>
                  <a:pt x="2227158" y="945507"/>
                  <a:pt x="2288878" y="826596"/>
                  <a:pt x="2382932" y="754451"/>
                </a:cubicBezTo>
                <a:cubicBezTo>
                  <a:pt x="2454068" y="699986"/>
                  <a:pt x="2521494" y="700746"/>
                  <a:pt x="2606038" y="651509"/>
                </a:cubicBezTo>
                <a:cubicBezTo>
                  <a:pt x="2764190" y="559403"/>
                  <a:pt x="2715974" y="358461"/>
                  <a:pt x="2854916" y="312741"/>
                </a:cubicBezTo>
                <a:cubicBezTo>
                  <a:pt x="2923769" y="290023"/>
                  <a:pt x="3023624" y="252287"/>
                  <a:pt x="3030852" y="227003"/>
                </a:cubicBezTo>
                <a:cubicBezTo>
                  <a:pt x="3038080" y="201719"/>
                  <a:pt x="2905414" y="112750"/>
                  <a:pt x="2889248" y="102674"/>
                </a:cubicBezTo>
                <a:cubicBezTo>
                  <a:pt x="2659580" y="-41426"/>
                  <a:pt x="2151268" y="8287"/>
                  <a:pt x="2151268" y="8287"/>
                </a:cubicBezTo>
                <a:cubicBezTo>
                  <a:pt x="1482616" y="120734"/>
                  <a:pt x="1403303" y="102959"/>
                  <a:pt x="859899" y="68360"/>
                </a:cubicBezTo>
                <a:cubicBezTo>
                  <a:pt x="398186" y="38989"/>
                  <a:pt x="-24726" y="312075"/>
                  <a:pt x="57631" y="677268"/>
                </a:cubicBezTo>
                <a:cubicBezTo>
                  <a:pt x="164904" y="1110424"/>
                  <a:pt x="491004" y="1054628"/>
                  <a:pt x="491004" y="1054628"/>
                </a:cubicBezTo>
                <a:cubicBezTo>
                  <a:pt x="491004" y="1054628"/>
                  <a:pt x="347117" y="1078581"/>
                  <a:pt x="207795" y="1191884"/>
                </a:cubicBezTo>
                <a:cubicBezTo>
                  <a:pt x="72847" y="1301575"/>
                  <a:pt x="190" y="1537781"/>
                  <a:pt x="190" y="1537781"/>
                </a:cubicBezTo>
                <a:close/>
                <a:moveTo>
                  <a:pt x="601796" y="985619"/>
                </a:moveTo>
                <a:cubicBezTo>
                  <a:pt x="601796" y="985619"/>
                  <a:pt x="457433" y="984384"/>
                  <a:pt x="394667" y="936002"/>
                </a:cubicBezTo>
                <a:cubicBezTo>
                  <a:pt x="251160" y="825265"/>
                  <a:pt x="249544" y="668713"/>
                  <a:pt x="258483" y="643714"/>
                </a:cubicBezTo>
                <a:cubicBezTo>
                  <a:pt x="291198" y="885149"/>
                  <a:pt x="492906" y="980962"/>
                  <a:pt x="601796" y="985714"/>
                </a:cubicBezTo>
                <a:cubicBezTo>
                  <a:pt x="601701" y="986285"/>
                  <a:pt x="601606" y="986950"/>
                  <a:pt x="601511" y="987615"/>
                </a:cubicBezTo>
                <a:cubicBezTo>
                  <a:pt x="635271" y="958814"/>
                  <a:pt x="671980" y="928588"/>
                  <a:pt x="711542" y="897600"/>
                </a:cubicBezTo>
                <a:cubicBezTo>
                  <a:pt x="661424" y="839333"/>
                  <a:pt x="624335" y="769469"/>
                  <a:pt x="607121" y="685538"/>
                </a:cubicBezTo>
                <a:cubicBezTo>
                  <a:pt x="556148" y="436594"/>
                  <a:pt x="794850" y="284320"/>
                  <a:pt x="794850" y="284320"/>
                </a:cubicBezTo>
                <a:cubicBezTo>
                  <a:pt x="670934" y="407128"/>
                  <a:pt x="542358" y="650653"/>
                  <a:pt x="747870" y="869560"/>
                </a:cubicBezTo>
                <a:cubicBezTo>
                  <a:pt x="837360" y="801502"/>
                  <a:pt x="940639" y="730212"/>
                  <a:pt x="1057898" y="660539"/>
                </a:cubicBezTo>
                <a:cubicBezTo>
                  <a:pt x="1027656" y="617860"/>
                  <a:pt x="1005878" y="568908"/>
                  <a:pt x="995892" y="512447"/>
                </a:cubicBezTo>
                <a:cubicBezTo>
                  <a:pt x="958898" y="303235"/>
                  <a:pt x="1252949" y="182613"/>
                  <a:pt x="1252949" y="182613"/>
                </a:cubicBezTo>
                <a:cubicBezTo>
                  <a:pt x="1100883" y="279567"/>
                  <a:pt x="986477" y="462259"/>
                  <a:pt x="1102785" y="634304"/>
                </a:cubicBezTo>
                <a:cubicBezTo>
                  <a:pt x="1169165" y="596283"/>
                  <a:pt x="1239635" y="558927"/>
                  <a:pt x="1314574" y="523092"/>
                </a:cubicBezTo>
                <a:cubicBezTo>
                  <a:pt x="1381144" y="491250"/>
                  <a:pt x="1445337" y="462639"/>
                  <a:pt x="1507247" y="436880"/>
                </a:cubicBezTo>
                <a:cubicBezTo>
                  <a:pt x="1501256" y="422146"/>
                  <a:pt x="1497167" y="406368"/>
                  <a:pt x="1495455" y="389638"/>
                </a:cubicBezTo>
                <a:cubicBezTo>
                  <a:pt x="1482141" y="264834"/>
                  <a:pt x="1684990" y="214456"/>
                  <a:pt x="1684990" y="214456"/>
                </a:cubicBezTo>
                <a:cubicBezTo>
                  <a:pt x="1588463" y="260747"/>
                  <a:pt x="1512193" y="341922"/>
                  <a:pt x="1535492" y="425473"/>
                </a:cubicBezTo>
                <a:cubicBezTo>
                  <a:pt x="1688224" y="363499"/>
                  <a:pt x="1827356" y="319014"/>
                  <a:pt x="1954695" y="287457"/>
                </a:cubicBezTo>
                <a:cubicBezTo>
                  <a:pt x="1961257" y="250291"/>
                  <a:pt x="2028017" y="208278"/>
                  <a:pt x="2060542" y="189742"/>
                </a:cubicBezTo>
                <a:cubicBezTo>
                  <a:pt x="2071193" y="183659"/>
                  <a:pt x="2078231" y="180142"/>
                  <a:pt x="2078231" y="180142"/>
                </a:cubicBezTo>
                <a:cubicBezTo>
                  <a:pt x="2072144" y="183089"/>
                  <a:pt x="2066248" y="186320"/>
                  <a:pt x="2060542" y="189742"/>
                </a:cubicBezTo>
                <a:cubicBezTo>
                  <a:pt x="2022977" y="212270"/>
                  <a:pt x="1994067" y="244398"/>
                  <a:pt x="1991119" y="278807"/>
                </a:cubicBezTo>
                <a:cubicBezTo>
                  <a:pt x="2329772" y="199913"/>
                  <a:pt x="2585591" y="210084"/>
                  <a:pt x="2803372" y="210084"/>
                </a:cubicBezTo>
                <a:cubicBezTo>
                  <a:pt x="2505042" y="225292"/>
                  <a:pt x="2239711" y="265404"/>
                  <a:pt x="2002055" y="322436"/>
                </a:cubicBezTo>
                <a:cubicBezTo>
                  <a:pt x="2030300" y="368632"/>
                  <a:pt x="2115605" y="413782"/>
                  <a:pt x="2297152" y="441632"/>
                </a:cubicBezTo>
                <a:cubicBezTo>
                  <a:pt x="2258541" y="436594"/>
                  <a:pt x="2031726" y="405417"/>
                  <a:pt x="1969721" y="330325"/>
                </a:cubicBezTo>
                <a:cubicBezTo>
                  <a:pt x="1819462" y="367776"/>
                  <a:pt x="1680520" y="411976"/>
                  <a:pt x="1551469" y="460833"/>
                </a:cubicBezTo>
                <a:cubicBezTo>
                  <a:pt x="1601682" y="540202"/>
                  <a:pt x="1751846" y="617765"/>
                  <a:pt x="2069862" y="665577"/>
                </a:cubicBezTo>
                <a:cubicBezTo>
                  <a:pt x="2002436" y="656927"/>
                  <a:pt x="1634967" y="634304"/>
                  <a:pt x="1525412" y="470813"/>
                </a:cubicBezTo>
                <a:cubicBezTo>
                  <a:pt x="1377911" y="528035"/>
                  <a:pt x="1243439" y="591340"/>
                  <a:pt x="1120189" y="657592"/>
                </a:cubicBezTo>
                <a:cubicBezTo>
                  <a:pt x="1214148" y="774317"/>
                  <a:pt x="1419755" y="884103"/>
                  <a:pt x="1798825" y="955963"/>
                </a:cubicBezTo>
                <a:cubicBezTo>
                  <a:pt x="1715232" y="941800"/>
                  <a:pt x="1264836" y="914520"/>
                  <a:pt x="1074731" y="682401"/>
                </a:cubicBezTo>
                <a:cubicBezTo>
                  <a:pt x="959469" y="746467"/>
                  <a:pt x="854097" y="812813"/>
                  <a:pt x="756905" y="878685"/>
                </a:cubicBezTo>
                <a:cubicBezTo>
                  <a:pt x="882342" y="1006056"/>
                  <a:pt x="1123041" y="1124301"/>
                  <a:pt x="1546809" y="1204526"/>
                </a:cubicBezTo>
                <a:cubicBezTo>
                  <a:pt x="1434305" y="1187987"/>
                  <a:pt x="948247" y="1162418"/>
                  <a:pt x="718294" y="905110"/>
                </a:cubicBezTo>
                <a:cubicBezTo>
                  <a:pt x="677971" y="932960"/>
                  <a:pt x="639170" y="960621"/>
                  <a:pt x="601606" y="987996"/>
                </a:cubicBezTo>
                <a:cubicBezTo>
                  <a:pt x="601606" y="988186"/>
                  <a:pt x="601606" y="988471"/>
                  <a:pt x="601606" y="988661"/>
                </a:cubicBezTo>
                <a:cubicBezTo>
                  <a:pt x="601130" y="991893"/>
                  <a:pt x="600750" y="995220"/>
                  <a:pt x="600464" y="998642"/>
                </a:cubicBezTo>
                <a:cubicBezTo>
                  <a:pt x="592571" y="1094835"/>
                  <a:pt x="650202" y="1274865"/>
                  <a:pt x="834031" y="1284846"/>
                </a:cubicBezTo>
                <a:cubicBezTo>
                  <a:pt x="813299" y="1285036"/>
                  <a:pt x="676450" y="1283420"/>
                  <a:pt x="616917" y="1156334"/>
                </a:cubicBezTo>
                <a:cubicBezTo>
                  <a:pt x="593142" y="1105481"/>
                  <a:pt x="597516" y="1028868"/>
                  <a:pt x="600464" y="998642"/>
                </a:cubicBezTo>
                <a:cubicBezTo>
                  <a:pt x="600845" y="994269"/>
                  <a:pt x="601320" y="990847"/>
                  <a:pt x="601606" y="988661"/>
                </a:cubicBezTo>
                <a:cubicBezTo>
                  <a:pt x="601606" y="988376"/>
                  <a:pt x="601606" y="988186"/>
                  <a:pt x="601606" y="987996"/>
                </a:cubicBezTo>
                <a:cubicBezTo>
                  <a:pt x="600464" y="988851"/>
                  <a:pt x="599323" y="989707"/>
                  <a:pt x="598182" y="990467"/>
                </a:cubicBezTo>
                <a:cubicBezTo>
                  <a:pt x="599323" y="989517"/>
                  <a:pt x="600559" y="988471"/>
                  <a:pt x="601701" y="987520"/>
                </a:cubicBezTo>
                <a:cubicBezTo>
                  <a:pt x="601891" y="986380"/>
                  <a:pt x="601986" y="985619"/>
                  <a:pt x="601986" y="985619"/>
                </a:cubicBezTo>
                <a:close/>
              </a:path>
            </a:pathLst>
          </a:custGeom>
          <a:solidFill>
            <a:srgbClr val="AD5902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06D7051-DB1D-DF87-5144-054766E0EBB1}"/>
              </a:ext>
            </a:extLst>
          </p:cNvPr>
          <p:cNvSpPr/>
          <p:nvPr/>
        </p:nvSpPr>
        <p:spPr>
          <a:xfrm>
            <a:off x="844263" y="3604622"/>
            <a:ext cx="5482413" cy="3033918"/>
          </a:xfrm>
          <a:custGeom>
            <a:avLst/>
            <a:gdLst>
              <a:gd name="connsiteX0" fmla="*/ 3031137 w 3031136"/>
              <a:gd name="connsiteY0" fmla="*/ 0 h 1537876"/>
              <a:gd name="connsiteX1" fmla="*/ 2821916 w 3031136"/>
              <a:gd name="connsiteY1" fmla="*/ 0 h 1537876"/>
              <a:gd name="connsiteX2" fmla="*/ 2510272 w 3031136"/>
              <a:gd name="connsiteY2" fmla="*/ 418803 h 1537876"/>
              <a:gd name="connsiteX3" fmla="*/ 2424491 w 3031136"/>
              <a:gd name="connsiteY3" fmla="*/ 144385 h 1537876"/>
              <a:gd name="connsiteX4" fmla="*/ 2094112 w 3031136"/>
              <a:gd name="connsiteY4" fmla="*/ 28611 h 1537876"/>
              <a:gd name="connsiteX5" fmla="*/ 1103070 w 3031136"/>
              <a:gd name="connsiteY5" fmla="*/ 213013 h 1537876"/>
              <a:gd name="connsiteX6" fmla="*/ 819861 w 3031136"/>
              <a:gd name="connsiteY6" fmla="*/ 534672 h 1537876"/>
              <a:gd name="connsiteX7" fmla="*/ 648204 w 3031136"/>
              <a:gd name="connsiteY7" fmla="*/ 783425 h 1537876"/>
              <a:gd name="connsiteX8" fmla="*/ 425098 w 3031136"/>
              <a:gd name="connsiteY8" fmla="*/ 886367 h 1537876"/>
              <a:gd name="connsiteX9" fmla="*/ 176221 w 3031136"/>
              <a:gd name="connsiteY9" fmla="*/ 1225136 h 1537876"/>
              <a:gd name="connsiteX10" fmla="*/ 285 w 3031136"/>
              <a:gd name="connsiteY10" fmla="*/ 1310873 h 1537876"/>
              <a:gd name="connsiteX11" fmla="*/ 141889 w 3031136"/>
              <a:gd name="connsiteY11" fmla="*/ 1435202 h 1537876"/>
              <a:gd name="connsiteX12" fmla="*/ 879869 w 3031136"/>
              <a:gd name="connsiteY12" fmla="*/ 1529590 h 1537876"/>
              <a:gd name="connsiteX13" fmla="*/ 2171238 w 3031136"/>
              <a:gd name="connsiteY13" fmla="*/ 1469516 h 1537876"/>
              <a:gd name="connsiteX14" fmla="*/ 2973506 w 3031136"/>
              <a:gd name="connsiteY14" fmla="*/ 860608 h 1537876"/>
              <a:gd name="connsiteX15" fmla="*/ 2540133 w 3031136"/>
              <a:gd name="connsiteY15" fmla="*/ 483248 h 1537876"/>
              <a:gd name="connsiteX16" fmla="*/ 2823342 w 3031136"/>
              <a:gd name="connsiteY16" fmla="*/ 345992 h 1537876"/>
              <a:gd name="connsiteX17" fmla="*/ 3030947 w 3031136"/>
              <a:gd name="connsiteY17" fmla="*/ 95 h 1537876"/>
              <a:gd name="connsiteX18" fmla="*/ 2429341 w 3031136"/>
              <a:gd name="connsiteY18" fmla="*/ 552257 h 1537876"/>
              <a:gd name="connsiteX19" fmla="*/ 2636470 w 3031136"/>
              <a:gd name="connsiteY19" fmla="*/ 601874 h 1537876"/>
              <a:gd name="connsiteX20" fmla="*/ 2772654 w 3031136"/>
              <a:gd name="connsiteY20" fmla="*/ 894162 h 1537876"/>
              <a:gd name="connsiteX21" fmla="*/ 2429341 w 3031136"/>
              <a:gd name="connsiteY21" fmla="*/ 552162 h 1537876"/>
              <a:gd name="connsiteX22" fmla="*/ 2429626 w 3031136"/>
              <a:gd name="connsiteY22" fmla="*/ 550261 h 1537876"/>
              <a:gd name="connsiteX23" fmla="*/ 2319595 w 3031136"/>
              <a:gd name="connsiteY23" fmla="*/ 640276 h 1537876"/>
              <a:gd name="connsiteX24" fmla="*/ 2424015 w 3031136"/>
              <a:gd name="connsiteY24" fmla="*/ 852338 h 1537876"/>
              <a:gd name="connsiteX25" fmla="*/ 2236287 w 3031136"/>
              <a:gd name="connsiteY25" fmla="*/ 1253556 h 1537876"/>
              <a:gd name="connsiteX26" fmla="*/ 2283267 w 3031136"/>
              <a:gd name="connsiteY26" fmla="*/ 668316 h 1537876"/>
              <a:gd name="connsiteX27" fmla="*/ 1973239 w 3031136"/>
              <a:gd name="connsiteY27" fmla="*/ 877337 h 1537876"/>
              <a:gd name="connsiteX28" fmla="*/ 2035245 w 3031136"/>
              <a:gd name="connsiteY28" fmla="*/ 1025430 h 1537876"/>
              <a:gd name="connsiteX29" fmla="*/ 1778188 w 3031136"/>
              <a:gd name="connsiteY29" fmla="*/ 1355263 h 1537876"/>
              <a:gd name="connsiteX30" fmla="*/ 1928352 w 3031136"/>
              <a:gd name="connsiteY30" fmla="*/ 903572 h 1537876"/>
              <a:gd name="connsiteX31" fmla="*/ 1716563 w 3031136"/>
              <a:gd name="connsiteY31" fmla="*/ 1014784 h 1537876"/>
              <a:gd name="connsiteX32" fmla="*/ 1523889 w 3031136"/>
              <a:gd name="connsiteY32" fmla="*/ 1100997 h 1537876"/>
              <a:gd name="connsiteX33" fmla="*/ 1535682 w 3031136"/>
              <a:gd name="connsiteY33" fmla="*/ 1148238 h 1537876"/>
              <a:gd name="connsiteX34" fmla="*/ 1346147 w 3031136"/>
              <a:gd name="connsiteY34" fmla="*/ 1323420 h 1537876"/>
              <a:gd name="connsiteX35" fmla="*/ 1495644 w 3031136"/>
              <a:gd name="connsiteY35" fmla="*/ 1112403 h 1537876"/>
              <a:gd name="connsiteX36" fmla="*/ 1076442 w 3031136"/>
              <a:gd name="connsiteY36" fmla="*/ 1250420 h 1537876"/>
              <a:gd name="connsiteX37" fmla="*/ 970595 w 3031136"/>
              <a:gd name="connsiteY37" fmla="*/ 1348134 h 1537876"/>
              <a:gd name="connsiteX38" fmla="*/ 952906 w 3031136"/>
              <a:gd name="connsiteY38" fmla="*/ 1357734 h 1537876"/>
              <a:gd name="connsiteX39" fmla="*/ 970595 w 3031136"/>
              <a:gd name="connsiteY39" fmla="*/ 1348134 h 1537876"/>
              <a:gd name="connsiteX40" fmla="*/ 1040018 w 3031136"/>
              <a:gd name="connsiteY40" fmla="*/ 1259069 h 1537876"/>
              <a:gd name="connsiteX41" fmla="*/ 227765 w 3031136"/>
              <a:gd name="connsiteY41" fmla="*/ 1327793 h 1537876"/>
              <a:gd name="connsiteX42" fmla="*/ 1029082 w 3031136"/>
              <a:gd name="connsiteY42" fmla="*/ 1215440 h 1537876"/>
              <a:gd name="connsiteX43" fmla="*/ 733985 w 3031136"/>
              <a:gd name="connsiteY43" fmla="*/ 1096244 h 1537876"/>
              <a:gd name="connsiteX44" fmla="*/ 1061416 w 3031136"/>
              <a:gd name="connsiteY44" fmla="*/ 1207551 h 1537876"/>
              <a:gd name="connsiteX45" fmla="*/ 1479668 w 3031136"/>
              <a:gd name="connsiteY45" fmla="*/ 1077043 h 1537876"/>
              <a:gd name="connsiteX46" fmla="*/ 961275 w 3031136"/>
              <a:gd name="connsiteY46" fmla="*/ 872300 h 1537876"/>
              <a:gd name="connsiteX47" fmla="*/ 1505725 w 3031136"/>
              <a:gd name="connsiteY47" fmla="*/ 1067063 h 1537876"/>
              <a:gd name="connsiteX48" fmla="*/ 1910948 w 3031136"/>
              <a:gd name="connsiteY48" fmla="*/ 880284 h 1537876"/>
              <a:gd name="connsiteX49" fmla="*/ 1232311 w 3031136"/>
              <a:gd name="connsiteY49" fmla="*/ 581913 h 1537876"/>
              <a:gd name="connsiteX50" fmla="*/ 1956406 w 3031136"/>
              <a:gd name="connsiteY50" fmla="*/ 855475 h 1537876"/>
              <a:gd name="connsiteX51" fmla="*/ 2274232 w 3031136"/>
              <a:gd name="connsiteY51" fmla="*/ 659191 h 1537876"/>
              <a:gd name="connsiteX52" fmla="*/ 1484328 w 3031136"/>
              <a:gd name="connsiteY52" fmla="*/ 333350 h 1537876"/>
              <a:gd name="connsiteX53" fmla="*/ 2312843 w 3031136"/>
              <a:gd name="connsiteY53" fmla="*/ 632767 h 1537876"/>
              <a:gd name="connsiteX54" fmla="*/ 2429531 w 3031136"/>
              <a:gd name="connsiteY54" fmla="*/ 549881 h 1537876"/>
              <a:gd name="connsiteX55" fmla="*/ 2429531 w 3031136"/>
              <a:gd name="connsiteY55" fmla="*/ 549215 h 1537876"/>
              <a:gd name="connsiteX56" fmla="*/ 2430672 w 3031136"/>
              <a:gd name="connsiteY56" fmla="*/ 539235 h 1537876"/>
              <a:gd name="connsiteX57" fmla="*/ 2197106 w 3031136"/>
              <a:gd name="connsiteY57" fmla="*/ 253031 h 1537876"/>
              <a:gd name="connsiteX58" fmla="*/ 2414220 w 3031136"/>
              <a:gd name="connsiteY58" fmla="*/ 381542 h 1537876"/>
              <a:gd name="connsiteX59" fmla="*/ 2430672 w 3031136"/>
              <a:gd name="connsiteY59" fmla="*/ 539235 h 1537876"/>
              <a:gd name="connsiteX60" fmla="*/ 2429531 w 3031136"/>
              <a:gd name="connsiteY60" fmla="*/ 549215 h 1537876"/>
              <a:gd name="connsiteX61" fmla="*/ 2429531 w 3031136"/>
              <a:gd name="connsiteY61" fmla="*/ 549881 h 1537876"/>
              <a:gd name="connsiteX62" fmla="*/ 2432955 w 3031136"/>
              <a:gd name="connsiteY62" fmla="*/ 547409 h 1537876"/>
              <a:gd name="connsiteX63" fmla="*/ 2429436 w 3031136"/>
              <a:gd name="connsiteY63" fmla="*/ 550356 h 1537876"/>
              <a:gd name="connsiteX64" fmla="*/ 2429151 w 3031136"/>
              <a:gd name="connsiteY64" fmla="*/ 552257 h 1537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36" h="1537876">
                <a:moveTo>
                  <a:pt x="3031137" y="0"/>
                </a:moveTo>
                <a:lnTo>
                  <a:pt x="2821916" y="0"/>
                </a:lnTo>
                <a:cubicBezTo>
                  <a:pt x="2821916" y="311583"/>
                  <a:pt x="2510272" y="418803"/>
                  <a:pt x="2510272" y="418803"/>
                </a:cubicBezTo>
                <a:cubicBezTo>
                  <a:pt x="2510272" y="418803"/>
                  <a:pt x="2517880" y="246947"/>
                  <a:pt x="2424491" y="144385"/>
                </a:cubicBezTo>
                <a:cubicBezTo>
                  <a:pt x="2361820" y="75472"/>
                  <a:pt x="2163250" y="32698"/>
                  <a:pt x="2094112" y="28611"/>
                </a:cubicBezTo>
                <a:cubicBezTo>
                  <a:pt x="1549091" y="-3802"/>
                  <a:pt x="1302305" y="40017"/>
                  <a:pt x="1103070" y="213013"/>
                </a:cubicBezTo>
                <a:cubicBezTo>
                  <a:pt x="850388" y="432395"/>
                  <a:pt x="819861" y="534672"/>
                  <a:pt x="819861" y="534672"/>
                </a:cubicBezTo>
                <a:cubicBezTo>
                  <a:pt x="803979" y="592369"/>
                  <a:pt x="742259" y="711280"/>
                  <a:pt x="648204" y="783425"/>
                </a:cubicBezTo>
                <a:cubicBezTo>
                  <a:pt x="577069" y="837891"/>
                  <a:pt x="509643" y="837130"/>
                  <a:pt x="425098" y="886367"/>
                </a:cubicBezTo>
                <a:cubicBezTo>
                  <a:pt x="266946" y="978474"/>
                  <a:pt x="315162" y="1179415"/>
                  <a:pt x="176221" y="1225136"/>
                </a:cubicBezTo>
                <a:cubicBezTo>
                  <a:pt x="107368" y="1247853"/>
                  <a:pt x="7512" y="1285589"/>
                  <a:pt x="285" y="1310873"/>
                </a:cubicBezTo>
                <a:cubicBezTo>
                  <a:pt x="-6943" y="1336157"/>
                  <a:pt x="125722" y="1425127"/>
                  <a:pt x="141889" y="1435202"/>
                </a:cubicBezTo>
                <a:cubicBezTo>
                  <a:pt x="371557" y="1579302"/>
                  <a:pt x="879869" y="1529590"/>
                  <a:pt x="879869" y="1529590"/>
                </a:cubicBezTo>
                <a:cubicBezTo>
                  <a:pt x="1548520" y="1417142"/>
                  <a:pt x="1627834" y="1434917"/>
                  <a:pt x="2171238" y="1469516"/>
                </a:cubicBezTo>
                <a:cubicBezTo>
                  <a:pt x="2632951" y="1498888"/>
                  <a:pt x="3055863" y="1225801"/>
                  <a:pt x="2973506" y="860608"/>
                </a:cubicBezTo>
                <a:cubicBezTo>
                  <a:pt x="2866233" y="427452"/>
                  <a:pt x="2540133" y="483248"/>
                  <a:pt x="2540133" y="483248"/>
                </a:cubicBezTo>
                <a:cubicBezTo>
                  <a:pt x="2540133" y="483248"/>
                  <a:pt x="2684020" y="459295"/>
                  <a:pt x="2823342" y="345992"/>
                </a:cubicBezTo>
                <a:cubicBezTo>
                  <a:pt x="2958290" y="236301"/>
                  <a:pt x="3030947" y="95"/>
                  <a:pt x="3030947" y="95"/>
                </a:cubicBezTo>
                <a:close/>
                <a:moveTo>
                  <a:pt x="2429341" y="552257"/>
                </a:moveTo>
                <a:cubicBezTo>
                  <a:pt x="2429341" y="552257"/>
                  <a:pt x="2573703" y="553493"/>
                  <a:pt x="2636470" y="601874"/>
                </a:cubicBezTo>
                <a:cubicBezTo>
                  <a:pt x="2779976" y="712611"/>
                  <a:pt x="2781593" y="869163"/>
                  <a:pt x="2772654" y="894162"/>
                </a:cubicBezTo>
                <a:cubicBezTo>
                  <a:pt x="2739939" y="652728"/>
                  <a:pt x="2538231" y="556914"/>
                  <a:pt x="2429341" y="552162"/>
                </a:cubicBezTo>
                <a:cubicBezTo>
                  <a:pt x="2429436" y="551591"/>
                  <a:pt x="2429531" y="550926"/>
                  <a:pt x="2429626" y="550261"/>
                </a:cubicBezTo>
                <a:cubicBezTo>
                  <a:pt x="2395866" y="579062"/>
                  <a:pt x="2359157" y="609289"/>
                  <a:pt x="2319595" y="640276"/>
                </a:cubicBezTo>
                <a:cubicBezTo>
                  <a:pt x="2369713" y="698543"/>
                  <a:pt x="2406802" y="768407"/>
                  <a:pt x="2424015" y="852338"/>
                </a:cubicBezTo>
                <a:cubicBezTo>
                  <a:pt x="2474989" y="1101282"/>
                  <a:pt x="2236287" y="1253556"/>
                  <a:pt x="2236287" y="1253556"/>
                </a:cubicBezTo>
                <a:cubicBezTo>
                  <a:pt x="2360203" y="1130748"/>
                  <a:pt x="2488779" y="887223"/>
                  <a:pt x="2283267" y="668316"/>
                </a:cubicBezTo>
                <a:cubicBezTo>
                  <a:pt x="2193777" y="736374"/>
                  <a:pt x="2090498" y="807664"/>
                  <a:pt x="1973239" y="877337"/>
                </a:cubicBezTo>
                <a:cubicBezTo>
                  <a:pt x="2003481" y="920016"/>
                  <a:pt x="2025259" y="968968"/>
                  <a:pt x="2035245" y="1025430"/>
                </a:cubicBezTo>
                <a:cubicBezTo>
                  <a:pt x="2072239" y="1234641"/>
                  <a:pt x="1778188" y="1355263"/>
                  <a:pt x="1778188" y="1355263"/>
                </a:cubicBezTo>
                <a:cubicBezTo>
                  <a:pt x="1930254" y="1258309"/>
                  <a:pt x="2044660" y="1075618"/>
                  <a:pt x="1928352" y="903572"/>
                </a:cubicBezTo>
                <a:cubicBezTo>
                  <a:pt x="1861972" y="941593"/>
                  <a:pt x="1791502" y="978949"/>
                  <a:pt x="1716563" y="1014784"/>
                </a:cubicBezTo>
                <a:cubicBezTo>
                  <a:pt x="1649993" y="1046627"/>
                  <a:pt x="1585800" y="1075237"/>
                  <a:pt x="1523889" y="1100997"/>
                </a:cubicBezTo>
                <a:cubicBezTo>
                  <a:pt x="1529881" y="1115730"/>
                  <a:pt x="1533970" y="1131509"/>
                  <a:pt x="1535682" y="1148238"/>
                </a:cubicBezTo>
                <a:cubicBezTo>
                  <a:pt x="1548996" y="1273042"/>
                  <a:pt x="1346147" y="1323420"/>
                  <a:pt x="1346147" y="1323420"/>
                </a:cubicBezTo>
                <a:cubicBezTo>
                  <a:pt x="1442674" y="1277130"/>
                  <a:pt x="1518944" y="1195954"/>
                  <a:pt x="1495644" y="1112403"/>
                </a:cubicBezTo>
                <a:cubicBezTo>
                  <a:pt x="1342913" y="1174378"/>
                  <a:pt x="1203781" y="1218862"/>
                  <a:pt x="1076442" y="1250420"/>
                </a:cubicBezTo>
                <a:cubicBezTo>
                  <a:pt x="1069880" y="1287585"/>
                  <a:pt x="1003119" y="1329599"/>
                  <a:pt x="970595" y="1348134"/>
                </a:cubicBezTo>
                <a:cubicBezTo>
                  <a:pt x="959944" y="1354217"/>
                  <a:pt x="952906" y="1357734"/>
                  <a:pt x="952906" y="1357734"/>
                </a:cubicBezTo>
                <a:cubicBezTo>
                  <a:pt x="958993" y="1354788"/>
                  <a:pt x="964889" y="1351556"/>
                  <a:pt x="970595" y="1348134"/>
                </a:cubicBezTo>
                <a:cubicBezTo>
                  <a:pt x="1008159" y="1325606"/>
                  <a:pt x="1037070" y="1293479"/>
                  <a:pt x="1040018" y="1259069"/>
                </a:cubicBezTo>
                <a:cubicBezTo>
                  <a:pt x="701365" y="1337963"/>
                  <a:pt x="445545" y="1327793"/>
                  <a:pt x="227765" y="1327793"/>
                </a:cubicBezTo>
                <a:cubicBezTo>
                  <a:pt x="526095" y="1312584"/>
                  <a:pt x="791425" y="1272472"/>
                  <a:pt x="1029082" y="1215440"/>
                </a:cubicBezTo>
                <a:cubicBezTo>
                  <a:pt x="1000837" y="1169245"/>
                  <a:pt x="915532" y="1124095"/>
                  <a:pt x="733985" y="1096244"/>
                </a:cubicBezTo>
                <a:cubicBezTo>
                  <a:pt x="772596" y="1101282"/>
                  <a:pt x="999410" y="1132459"/>
                  <a:pt x="1061416" y="1207551"/>
                </a:cubicBezTo>
                <a:cubicBezTo>
                  <a:pt x="1211675" y="1170100"/>
                  <a:pt x="1350616" y="1125901"/>
                  <a:pt x="1479668" y="1077043"/>
                </a:cubicBezTo>
                <a:cubicBezTo>
                  <a:pt x="1429455" y="997674"/>
                  <a:pt x="1279291" y="920111"/>
                  <a:pt x="961275" y="872300"/>
                </a:cubicBezTo>
                <a:cubicBezTo>
                  <a:pt x="1028701" y="880949"/>
                  <a:pt x="1396169" y="903572"/>
                  <a:pt x="1505725" y="1067063"/>
                </a:cubicBezTo>
                <a:cubicBezTo>
                  <a:pt x="1653226" y="1009841"/>
                  <a:pt x="1787698" y="946536"/>
                  <a:pt x="1910948" y="880284"/>
                </a:cubicBezTo>
                <a:cubicBezTo>
                  <a:pt x="1816989" y="763559"/>
                  <a:pt x="1611382" y="653773"/>
                  <a:pt x="1232311" y="581913"/>
                </a:cubicBezTo>
                <a:cubicBezTo>
                  <a:pt x="1315905" y="596076"/>
                  <a:pt x="1766300" y="623356"/>
                  <a:pt x="1956406" y="855475"/>
                </a:cubicBezTo>
                <a:cubicBezTo>
                  <a:pt x="2071668" y="791410"/>
                  <a:pt x="2177039" y="725063"/>
                  <a:pt x="2274232" y="659191"/>
                </a:cubicBezTo>
                <a:cubicBezTo>
                  <a:pt x="2148795" y="531820"/>
                  <a:pt x="1908095" y="413575"/>
                  <a:pt x="1484328" y="333350"/>
                </a:cubicBezTo>
                <a:cubicBezTo>
                  <a:pt x="1596831" y="349889"/>
                  <a:pt x="2082890" y="375459"/>
                  <a:pt x="2312843" y="632767"/>
                </a:cubicBezTo>
                <a:cubicBezTo>
                  <a:pt x="2353165" y="604916"/>
                  <a:pt x="2391966" y="577256"/>
                  <a:pt x="2429531" y="549881"/>
                </a:cubicBezTo>
                <a:cubicBezTo>
                  <a:pt x="2429531" y="549690"/>
                  <a:pt x="2429531" y="549405"/>
                  <a:pt x="2429531" y="549215"/>
                </a:cubicBezTo>
                <a:cubicBezTo>
                  <a:pt x="2430007" y="545983"/>
                  <a:pt x="2430387" y="542656"/>
                  <a:pt x="2430672" y="539235"/>
                </a:cubicBezTo>
                <a:cubicBezTo>
                  <a:pt x="2438566" y="443041"/>
                  <a:pt x="2380935" y="263011"/>
                  <a:pt x="2197106" y="253031"/>
                </a:cubicBezTo>
                <a:cubicBezTo>
                  <a:pt x="2217838" y="252841"/>
                  <a:pt x="2354687" y="254456"/>
                  <a:pt x="2414220" y="381542"/>
                </a:cubicBezTo>
                <a:cubicBezTo>
                  <a:pt x="2437995" y="432395"/>
                  <a:pt x="2433621" y="509008"/>
                  <a:pt x="2430672" y="539235"/>
                </a:cubicBezTo>
                <a:cubicBezTo>
                  <a:pt x="2430292" y="543607"/>
                  <a:pt x="2429817" y="547029"/>
                  <a:pt x="2429531" y="549215"/>
                </a:cubicBezTo>
                <a:cubicBezTo>
                  <a:pt x="2429531" y="549500"/>
                  <a:pt x="2429531" y="549690"/>
                  <a:pt x="2429531" y="549881"/>
                </a:cubicBezTo>
                <a:cubicBezTo>
                  <a:pt x="2430672" y="549025"/>
                  <a:pt x="2431814" y="548169"/>
                  <a:pt x="2432955" y="547409"/>
                </a:cubicBezTo>
                <a:cubicBezTo>
                  <a:pt x="2431814" y="548360"/>
                  <a:pt x="2430577" y="549405"/>
                  <a:pt x="2429436" y="550356"/>
                </a:cubicBezTo>
                <a:cubicBezTo>
                  <a:pt x="2429246" y="551496"/>
                  <a:pt x="2429151" y="552257"/>
                  <a:pt x="2429151" y="552257"/>
                </a:cubicBezTo>
                <a:close/>
              </a:path>
            </a:pathLst>
          </a:custGeom>
          <a:solidFill>
            <a:srgbClr val="19842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41C0347-6A2A-D198-258B-BACD43B694B8}"/>
              </a:ext>
            </a:extLst>
          </p:cNvPr>
          <p:cNvSpPr/>
          <p:nvPr/>
        </p:nvSpPr>
        <p:spPr>
          <a:xfrm>
            <a:off x="6331966" y="3604622"/>
            <a:ext cx="5482400" cy="3033972"/>
          </a:xfrm>
          <a:custGeom>
            <a:avLst/>
            <a:gdLst>
              <a:gd name="connsiteX0" fmla="*/ 207794 w 3031129"/>
              <a:gd name="connsiteY0" fmla="*/ 345992 h 1537904"/>
              <a:gd name="connsiteX1" fmla="*/ 491004 w 3031129"/>
              <a:gd name="connsiteY1" fmla="*/ 483248 h 1537904"/>
              <a:gd name="connsiteX2" fmla="*/ 57631 w 3031129"/>
              <a:gd name="connsiteY2" fmla="*/ 860608 h 1537904"/>
              <a:gd name="connsiteX3" fmla="*/ 859898 w 3031129"/>
              <a:gd name="connsiteY3" fmla="*/ 1469516 h 1537904"/>
              <a:gd name="connsiteX4" fmla="*/ 2151268 w 3031129"/>
              <a:gd name="connsiteY4" fmla="*/ 1529590 h 1537904"/>
              <a:gd name="connsiteX5" fmla="*/ 2889248 w 3031129"/>
              <a:gd name="connsiteY5" fmla="*/ 1435202 h 1537904"/>
              <a:gd name="connsiteX6" fmla="*/ 3030852 w 3031129"/>
              <a:gd name="connsiteY6" fmla="*/ 1310873 h 1537904"/>
              <a:gd name="connsiteX7" fmla="*/ 2854916 w 3031129"/>
              <a:gd name="connsiteY7" fmla="*/ 1225136 h 1537904"/>
              <a:gd name="connsiteX8" fmla="*/ 2606038 w 3031129"/>
              <a:gd name="connsiteY8" fmla="*/ 886367 h 1537904"/>
              <a:gd name="connsiteX9" fmla="*/ 2382933 w 3031129"/>
              <a:gd name="connsiteY9" fmla="*/ 783425 h 1537904"/>
              <a:gd name="connsiteX10" fmla="*/ 2211276 w 3031129"/>
              <a:gd name="connsiteY10" fmla="*/ 534672 h 1537904"/>
              <a:gd name="connsiteX11" fmla="*/ 1928067 w 3031129"/>
              <a:gd name="connsiteY11" fmla="*/ 213013 h 1537904"/>
              <a:gd name="connsiteX12" fmla="*/ 937025 w 3031129"/>
              <a:gd name="connsiteY12" fmla="*/ 28611 h 1537904"/>
              <a:gd name="connsiteX13" fmla="*/ 606646 w 3031129"/>
              <a:gd name="connsiteY13" fmla="*/ 144385 h 1537904"/>
              <a:gd name="connsiteX14" fmla="*/ 520865 w 3031129"/>
              <a:gd name="connsiteY14" fmla="*/ 418803 h 1537904"/>
              <a:gd name="connsiteX15" fmla="*/ 209221 w 3031129"/>
              <a:gd name="connsiteY15" fmla="*/ 0 h 1537904"/>
              <a:gd name="connsiteX16" fmla="*/ 0 w 3031129"/>
              <a:gd name="connsiteY16" fmla="*/ 0 h 1537904"/>
              <a:gd name="connsiteX17" fmla="*/ 207604 w 3031129"/>
              <a:gd name="connsiteY17" fmla="*/ 345897 h 1537904"/>
              <a:gd name="connsiteX18" fmla="*/ 601701 w 3031129"/>
              <a:gd name="connsiteY18" fmla="*/ 550451 h 1537904"/>
              <a:gd name="connsiteX19" fmla="*/ 598182 w 3031129"/>
              <a:gd name="connsiteY19" fmla="*/ 547504 h 1537904"/>
              <a:gd name="connsiteX20" fmla="*/ 601605 w 3031129"/>
              <a:gd name="connsiteY20" fmla="*/ 549976 h 1537904"/>
              <a:gd name="connsiteX21" fmla="*/ 601605 w 3031129"/>
              <a:gd name="connsiteY21" fmla="*/ 549310 h 1537904"/>
              <a:gd name="connsiteX22" fmla="*/ 600464 w 3031129"/>
              <a:gd name="connsiteY22" fmla="*/ 539330 h 1537904"/>
              <a:gd name="connsiteX23" fmla="*/ 616917 w 3031129"/>
              <a:gd name="connsiteY23" fmla="*/ 381637 h 1537904"/>
              <a:gd name="connsiteX24" fmla="*/ 834031 w 3031129"/>
              <a:gd name="connsiteY24" fmla="*/ 253126 h 1537904"/>
              <a:gd name="connsiteX25" fmla="*/ 600464 w 3031129"/>
              <a:gd name="connsiteY25" fmla="*/ 539330 h 1537904"/>
              <a:gd name="connsiteX26" fmla="*/ 601605 w 3031129"/>
              <a:gd name="connsiteY26" fmla="*/ 549310 h 1537904"/>
              <a:gd name="connsiteX27" fmla="*/ 601605 w 3031129"/>
              <a:gd name="connsiteY27" fmla="*/ 549976 h 1537904"/>
              <a:gd name="connsiteX28" fmla="*/ 718294 w 3031129"/>
              <a:gd name="connsiteY28" fmla="*/ 632862 h 1537904"/>
              <a:gd name="connsiteX29" fmla="*/ 1546809 w 3031129"/>
              <a:gd name="connsiteY29" fmla="*/ 333445 h 1537904"/>
              <a:gd name="connsiteX30" fmla="*/ 756905 w 3031129"/>
              <a:gd name="connsiteY30" fmla="*/ 659286 h 1537904"/>
              <a:gd name="connsiteX31" fmla="*/ 1074730 w 3031129"/>
              <a:gd name="connsiteY31" fmla="*/ 855570 h 1537904"/>
              <a:gd name="connsiteX32" fmla="*/ 1798825 w 3031129"/>
              <a:gd name="connsiteY32" fmla="*/ 582008 h 1537904"/>
              <a:gd name="connsiteX33" fmla="*/ 1120188 w 3031129"/>
              <a:gd name="connsiteY33" fmla="*/ 880379 h 1537904"/>
              <a:gd name="connsiteX34" fmla="*/ 1525412 w 3031129"/>
              <a:gd name="connsiteY34" fmla="*/ 1067158 h 1537904"/>
              <a:gd name="connsiteX35" fmla="*/ 2069861 w 3031129"/>
              <a:gd name="connsiteY35" fmla="*/ 872395 h 1537904"/>
              <a:gd name="connsiteX36" fmla="*/ 1551469 w 3031129"/>
              <a:gd name="connsiteY36" fmla="*/ 1077138 h 1537904"/>
              <a:gd name="connsiteX37" fmla="*/ 1969721 w 3031129"/>
              <a:gd name="connsiteY37" fmla="*/ 1207646 h 1537904"/>
              <a:gd name="connsiteX38" fmla="*/ 2297152 w 3031129"/>
              <a:gd name="connsiteY38" fmla="*/ 1096339 h 1537904"/>
              <a:gd name="connsiteX39" fmla="*/ 2002055 w 3031129"/>
              <a:gd name="connsiteY39" fmla="*/ 1215535 h 1537904"/>
              <a:gd name="connsiteX40" fmla="*/ 2803372 w 3031129"/>
              <a:gd name="connsiteY40" fmla="*/ 1327888 h 1537904"/>
              <a:gd name="connsiteX41" fmla="*/ 1991119 w 3031129"/>
              <a:gd name="connsiteY41" fmla="*/ 1259164 h 1537904"/>
              <a:gd name="connsiteX42" fmla="*/ 2060542 w 3031129"/>
              <a:gd name="connsiteY42" fmla="*/ 1348229 h 1537904"/>
              <a:gd name="connsiteX43" fmla="*/ 2078230 w 3031129"/>
              <a:gd name="connsiteY43" fmla="*/ 1357829 h 1537904"/>
              <a:gd name="connsiteX44" fmla="*/ 2060542 w 3031129"/>
              <a:gd name="connsiteY44" fmla="*/ 1348229 h 1537904"/>
              <a:gd name="connsiteX45" fmla="*/ 1954695 w 3031129"/>
              <a:gd name="connsiteY45" fmla="*/ 1250515 h 1537904"/>
              <a:gd name="connsiteX46" fmla="*/ 1535492 w 3031129"/>
              <a:gd name="connsiteY46" fmla="*/ 1112498 h 1537904"/>
              <a:gd name="connsiteX47" fmla="*/ 1684990 w 3031129"/>
              <a:gd name="connsiteY47" fmla="*/ 1323515 h 1537904"/>
              <a:gd name="connsiteX48" fmla="*/ 1495455 w 3031129"/>
              <a:gd name="connsiteY48" fmla="*/ 1148333 h 1537904"/>
              <a:gd name="connsiteX49" fmla="*/ 1507247 w 3031129"/>
              <a:gd name="connsiteY49" fmla="*/ 1101092 h 1537904"/>
              <a:gd name="connsiteX50" fmla="*/ 1314574 w 3031129"/>
              <a:gd name="connsiteY50" fmla="*/ 1014879 h 1537904"/>
              <a:gd name="connsiteX51" fmla="*/ 1102785 w 3031129"/>
              <a:gd name="connsiteY51" fmla="*/ 903667 h 1537904"/>
              <a:gd name="connsiteX52" fmla="*/ 1252949 w 3031129"/>
              <a:gd name="connsiteY52" fmla="*/ 1355358 h 1537904"/>
              <a:gd name="connsiteX53" fmla="*/ 995892 w 3031129"/>
              <a:gd name="connsiteY53" fmla="*/ 1025525 h 1537904"/>
              <a:gd name="connsiteX54" fmla="*/ 1057898 w 3031129"/>
              <a:gd name="connsiteY54" fmla="*/ 877432 h 1537904"/>
              <a:gd name="connsiteX55" fmla="*/ 747870 w 3031129"/>
              <a:gd name="connsiteY55" fmla="*/ 668411 h 1537904"/>
              <a:gd name="connsiteX56" fmla="*/ 794850 w 3031129"/>
              <a:gd name="connsiteY56" fmla="*/ 1253652 h 1537904"/>
              <a:gd name="connsiteX57" fmla="*/ 607121 w 3031129"/>
              <a:gd name="connsiteY57" fmla="*/ 852434 h 1537904"/>
              <a:gd name="connsiteX58" fmla="*/ 711542 w 3031129"/>
              <a:gd name="connsiteY58" fmla="*/ 640371 h 1537904"/>
              <a:gd name="connsiteX59" fmla="*/ 601511 w 3031129"/>
              <a:gd name="connsiteY59" fmla="*/ 550356 h 1537904"/>
              <a:gd name="connsiteX60" fmla="*/ 601796 w 3031129"/>
              <a:gd name="connsiteY60" fmla="*/ 552257 h 1537904"/>
              <a:gd name="connsiteX61" fmla="*/ 258483 w 3031129"/>
              <a:gd name="connsiteY61" fmla="*/ 894257 h 1537904"/>
              <a:gd name="connsiteX62" fmla="*/ 394667 w 3031129"/>
              <a:gd name="connsiteY62" fmla="*/ 601969 h 1537904"/>
              <a:gd name="connsiteX63" fmla="*/ 601796 w 3031129"/>
              <a:gd name="connsiteY63" fmla="*/ 552352 h 1537904"/>
              <a:gd name="connsiteX64" fmla="*/ 601511 w 3031129"/>
              <a:gd name="connsiteY64" fmla="*/ 550451 h 153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31129" h="1537904">
                <a:moveTo>
                  <a:pt x="207794" y="345992"/>
                </a:moveTo>
                <a:cubicBezTo>
                  <a:pt x="347117" y="459200"/>
                  <a:pt x="491004" y="483248"/>
                  <a:pt x="491004" y="483248"/>
                </a:cubicBezTo>
                <a:cubicBezTo>
                  <a:pt x="491004" y="483248"/>
                  <a:pt x="164904" y="427548"/>
                  <a:pt x="57631" y="860608"/>
                </a:cubicBezTo>
                <a:cubicBezTo>
                  <a:pt x="-24726" y="1225801"/>
                  <a:pt x="398186" y="1498983"/>
                  <a:pt x="859898" y="1469516"/>
                </a:cubicBezTo>
                <a:cubicBezTo>
                  <a:pt x="1403303" y="1434917"/>
                  <a:pt x="1482711" y="1417047"/>
                  <a:pt x="2151268" y="1529590"/>
                </a:cubicBezTo>
                <a:cubicBezTo>
                  <a:pt x="2151268" y="1529590"/>
                  <a:pt x="2659580" y="1579397"/>
                  <a:pt x="2889248" y="1435202"/>
                </a:cubicBezTo>
                <a:cubicBezTo>
                  <a:pt x="2905415" y="1425032"/>
                  <a:pt x="3037985" y="1336157"/>
                  <a:pt x="3030852" y="1310873"/>
                </a:cubicBezTo>
                <a:cubicBezTo>
                  <a:pt x="3023625" y="1285494"/>
                  <a:pt x="2923769" y="1247758"/>
                  <a:pt x="2854916" y="1225136"/>
                </a:cubicBezTo>
                <a:cubicBezTo>
                  <a:pt x="2715974" y="1179415"/>
                  <a:pt x="2764190" y="978474"/>
                  <a:pt x="2606038" y="886367"/>
                </a:cubicBezTo>
                <a:cubicBezTo>
                  <a:pt x="2521494" y="837130"/>
                  <a:pt x="2454068" y="837986"/>
                  <a:pt x="2382933" y="783425"/>
                </a:cubicBezTo>
                <a:cubicBezTo>
                  <a:pt x="2288878" y="711375"/>
                  <a:pt x="2227158" y="592369"/>
                  <a:pt x="2211276" y="534672"/>
                </a:cubicBezTo>
                <a:cubicBezTo>
                  <a:pt x="2211276" y="534672"/>
                  <a:pt x="2180749" y="432490"/>
                  <a:pt x="1928067" y="213013"/>
                </a:cubicBezTo>
                <a:cubicBezTo>
                  <a:pt x="1728831" y="40017"/>
                  <a:pt x="1482046" y="-3802"/>
                  <a:pt x="937025" y="28611"/>
                </a:cubicBezTo>
                <a:cubicBezTo>
                  <a:pt x="867887" y="32698"/>
                  <a:pt x="669412" y="75472"/>
                  <a:pt x="606646" y="144385"/>
                </a:cubicBezTo>
                <a:cubicBezTo>
                  <a:pt x="513257" y="247042"/>
                  <a:pt x="520865" y="418803"/>
                  <a:pt x="520865" y="418803"/>
                </a:cubicBezTo>
                <a:cubicBezTo>
                  <a:pt x="520865" y="418803"/>
                  <a:pt x="209221" y="311583"/>
                  <a:pt x="209221" y="0"/>
                </a:cubicBezTo>
                <a:lnTo>
                  <a:pt x="0" y="0"/>
                </a:lnTo>
                <a:cubicBezTo>
                  <a:pt x="0" y="0"/>
                  <a:pt x="72657" y="236206"/>
                  <a:pt x="207604" y="345897"/>
                </a:cubicBezTo>
                <a:close/>
                <a:moveTo>
                  <a:pt x="601701" y="550451"/>
                </a:moveTo>
                <a:cubicBezTo>
                  <a:pt x="600559" y="549500"/>
                  <a:pt x="599323" y="548455"/>
                  <a:pt x="598182" y="547504"/>
                </a:cubicBezTo>
                <a:cubicBezTo>
                  <a:pt x="599323" y="548360"/>
                  <a:pt x="600464" y="549120"/>
                  <a:pt x="601605" y="549976"/>
                </a:cubicBezTo>
                <a:cubicBezTo>
                  <a:pt x="601605" y="549785"/>
                  <a:pt x="601605" y="549500"/>
                  <a:pt x="601605" y="549310"/>
                </a:cubicBezTo>
                <a:cubicBezTo>
                  <a:pt x="601320" y="547124"/>
                  <a:pt x="600940" y="543702"/>
                  <a:pt x="600464" y="539330"/>
                </a:cubicBezTo>
                <a:cubicBezTo>
                  <a:pt x="597516" y="509008"/>
                  <a:pt x="593046" y="432490"/>
                  <a:pt x="616917" y="381637"/>
                </a:cubicBezTo>
                <a:cubicBezTo>
                  <a:pt x="676449" y="254551"/>
                  <a:pt x="813394" y="253031"/>
                  <a:pt x="834031" y="253126"/>
                </a:cubicBezTo>
                <a:cubicBezTo>
                  <a:pt x="650202" y="263106"/>
                  <a:pt x="592476" y="443136"/>
                  <a:pt x="600464" y="539330"/>
                </a:cubicBezTo>
                <a:cubicBezTo>
                  <a:pt x="600750" y="542752"/>
                  <a:pt x="601130" y="546078"/>
                  <a:pt x="601605" y="549310"/>
                </a:cubicBezTo>
                <a:cubicBezTo>
                  <a:pt x="601605" y="549500"/>
                  <a:pt x="601605" y="549785"/>
                  <a:pt x="601605" y="549976"/>
                </a:cubicBezTo>
                <a:cubicBezTo>
                  <a:pt x="639170" y="577351"/>
                  <a:pt x="678066" y="605011"/>
                  <a:pt x="718294" y="632862"/>
                </a:cubicBezTo>
                <a:cubicBezTo>
                  <a:pt x="948342" y="375459"/>
                  <a:pt x="1434305" y="349984"/>
                  <a:pt x="1546809" y="333445"/>
                </a:cubicBezTo>
                <a:cubicBezTo>
                  <a:pt x="1123041" y="413670"/>
                  <a:pt x="882342" y="532011"/>
                  <a:pt x="756905" y="659286"/>
                </a:cubicBezTo>
                <a:cubicBezTo>
                  <a:pt x="854097" y="725158"/>
                  <a:pt x="959469" y="791505"/>
                  <a:pt x="1074730" y="855570"/>
                </a:cubicBezTo>
                <a:cubicBezTo>
                  <a:pt x="1264931" y="623451"/>
                  <a:pt x="1715232" y="596266"/>
                  <a:pt x="1798825" y="582008"/>
                </a:cubicBezTo>
                <a:cubicBezTo>
                  <a:pt x="1419755" y="653963"/>
                  <a:pt x="1214148" y="763654"/>
                  <a:pt x="1120188" y="880379"/>
                </a:cubicBezTo>
                <a:cubicBezTo>
                  <a:pt x="1243439" y="946631"/>
                  <a:pt x="1377815" y="1009936"/>
                  <a:pt x="1525412" y="1067158"/>
                </a:cubicBezTo>
                <a:cubicBezTo>
                  <a:pt x="1634967" y="903667"/>
                  <a:pt x="2002436" y="881044"/>
                  <a:pt x="2069861" y="872395"/>
                </a:cubicBezTo>
                <a:cubicBezTo>
                  <a:pt x="1751846" y="920206"/>
                  <a:pt x="1601777" y="997769"/>
                  <a:pt x="1551469" y="1077138"/>
                </a:cubicBezTo>
                <a:cubicBezTo>
                  <a:pt x="1680520" y="1126091"/>
                  <a:pt x="1819462" y="1170195"/>
                  <a:pt x="1969721" y="1207646"/>
                </a:cubicBezTo>
                <a:cubicBezTo>
                  <a:pt x="2031631" y="1132459"/>
                  <a:pt x="2258541" y="1101377"/>
                  <a:pt x="2297152" y="1096339"/>
                </a:cubicBezTo>
                <a:cubicBezTo>
                  <a:pt x="2115605" y="1124189"/>
                  <a:pt x="2030300" y="1169339"/>
                  <a:pt x="2002055" y="1215535"/>
                </a:cubicBezTo>
                <a:cubicBezTo>
                  <a:pt x="2239711" y="1272567"/>
                  <a:pt x="2505041" y="1312679"/>
                  <a:pt x="2803372" y="1327888"/>
                </a:cubicBezTo>
                <a:cubicBezTo>
                  <a:pt x="2585592" y="1327888"/>
                  <a:pt x="2329771" y="1338153"/>
                  <a:pt x="1991119" y="1259164"/>
                </a:cubicBezTo>
                <a:cubicBezTo>
                  <a:pt x="1994162" y="1293574"/>
                  <a:pt x="2022977" y="1325701"/>
                  <a:pt x="2060542" y="1348229"/>
                </a:cubicBezTo>
                <a:cubicBezTo>
                  <a:pt x="2066248" y="1351651"/>
                  <a:pt x="2072144" y="1354883"/>
                  <a:pt x="2078230" y="1357829"/>
                </a:cubicBezTo>
                <a:cubicBezTo>
                  <a:pt x="2078230" y="1357829"/>
                  <a:pt x="2071193" y="1354312"/>
                  <a:pt x="2060542" y="1348229"/>
                </a:cubicBezTo>
                <a:cubicBezTo>
                  <a:pt x="2027922" y="1329694"/>
                  <a:pt x="1961162" y="1287585"/>
                  <a:pt x="1954695" y="1250515"/>
                </a:cubicBezTo>
                <a:cubicBezTo>
                  <a:pt x="1827356" y="1218957"/>
                  <a:pt x="1688224" y="1174472"/>
                  <a:pt x="1535492" y="1112498"/>
                </a:cubicBezTo>
                <a:cubicBezTo>
                  <a:pt x="1512192" y="1196050"/>
                  <a:pt x="1588463" y="1277224"/>
                  <a:pt x="1684990" y="1323515"/>
                </a:cubicBezTo>
                <a:cubicBezTo>
                  <a:pt x="1684990" y="1323515"/>
                  <a:pt x="1482141" y="1273042"/>
                  <a:pt x="1495455" y="1148333"/>
                </a:cubicBezTo>
                <a:cubicBezTo>
                  <a:pt x="1497262" y="1131509"/>
                  <a:pt x="1501351" y="1115825"/>
                  <a:pt x="1507247" y="1101092"/>
                </a:cubicBezTo>
                <a:cubicBezTo>
                  <a:pt x="1445337" y="1075332"/>
                  <a:pt x="1381144" y="1046721"/>
                  <a:pt x="1314574" y="1014879"/>
                </a:cubicBezTo>
                <a:cubicBezTo>
                  <a:pt x="1239634" y="979044"/>
                  <a:pt x="1169165" y="941688"/>
                  <a:pt x="1102785" y="903667"/>
                </a:cubicBezTo>
                <a:cubicBezTo>
                  <a:pt x="986477" y="1075713"/>
                  <a:pt x="1100883" y="1258499"/>
                  <a:pt x="1252949" y="1355358"/>
                </a:cubicBezTo>
                <a:cubicBezTo>
                  <a:pt x="1252949" y="1355358"/>
                  <a:pt x="958993" y="1234736"/>
                  <a:pt x="995892" y="1025525"/>
                </a:cubicBezTo>
                <a:cubicBezTo>
                  <a:pt x="1005878" y="969063"/>
                  <a:pt x="1027656" y="920111"/>
                  <a:pt x="1057898" y="877432"/>
                </a:cubicBezTo>
                <a:cubicBezTo>
                  <a:pt x="940544" y="807759"/>
                  <a:pt x="837360" y="736469"/>
                  <a:pt x="747870" y="668411"/>
                </a:cubicBezTo>
                <a:cubicBezTo>
                  <a:pt x="542358" y="887318"/>
                  <a:pt x="671029" y="1130938"/>
                  <a:pt x="794850" y="1253652"/>
                </a:cubicBezTo>
                <a:cubicBezTo>
                  <a:pt x="794850" y="1253652"/>
                  <a:pt x="556243" y="1101377"/>
                  <a:pt x="607121" y="852434"/>
                </a:cubicBezTo>
                <a:cubicBezTo>
                  <a:pt x="624335" y="768502"/>
                  <a:pt x="661424" y="698733"/>
                  <a:pt x="711542" y="640371"/>
                </a:cubicBezTo>
                <a:cubicBezTo>
                  <a:pt x="671980" y="609384"/>
                  <a:pt x="635176" y="579157"/>
                  <a:pt x="601511" y="550356"/>
                </a:cubicBezTo>
                <a:cubicBezTo>
                  <a:pt x="601511" y="550926"/>
                  <a:pt x="601701" y="551591"/>
                  <a:pt x="601796" y="552257"/>
                </a:cubicBezTo>
                <a:cubicBezTo>
                  <a:pt x="492810" y="557009"/>
                  <a:pt x="291198" y="652728"/>
                  <a:pt x="258483" y="894257"/>
                </a:cubicBezTo>
                <a:cubicBezTo>
                  <a:pt x="249544" y="869258"/>
                  <a:pt x="251255" y="712706"/>
                  <a:pt x="394667" y="601969"/>
                </a:cubicBezTo>
                <a:cubicBezTo>
                  <a:pt x="457338" y="553588"/>
                  <a:pt x="601796" y="552352"/>
                  <a:pt x="601796" y="552352"/>
                </a:cubicBezTo>
                <a:cubicBezTo>
                  <a:pt x="601796" y="552352"/>
                  <a:pt x="601701" y="551687"/>
                  <a:pt x="601511" y="550451"/>
                </a:cubicBezTo>
                <a:close/>
              </a:path>
            </a:pathLst>
          </a:custGeom>
          <a:solidFill>
            <a:srgbClr val="C00000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482898" y="4558662"/>
            <a:ext cx="199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16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EXTERNE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541829" y="2211664"/>
            <a:ext cx="2108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16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INTERNE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3BCFA-2940-F195-6C92-EB3BAF28FE7B}"/>
              </a:ext>
            </a:extLst>
          </p:cNvPr>
          <p:cNvSpPr txBox="1"/>
          <p:nvPr/>
        </p:nvSpPr>
        <p:spPr>
          <a:xfrm>
            <a:off x="877999" y="1326797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Force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Quatre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64355F-4683-2D4B-EE65-DFAF4B8B7A9A}"/>
              </a:ext>
            </a:extLst>
          </p:cNvPr>
          <p:cNvSpPr txBox="1"/>
          <p:nvPr/>
        </p:nvSpPr>
        <p:spPr>
          <a:xfrm>
            <a:off x="6520372" y="1326797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Faiblesse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44B1E7-36A5-DFEF-C35F-E3A445EE6068}"/>
              </a:ext>
            </a:extLst>
          </p:cNvPr>
          <p:cNvSpPr txBox="1"/>
          <p:nvPr/>
        </p:nvSpPr>
        <p:spPr>
          <a:xfrm>
            <a:off x="724837" y="80317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b="1" spc="300">
                <a:solidFill>
                  <a:schemeClr val="bg1"/>
                </a:solidFill>
                <a:latin typeface="Century Gothic" panose="020B0502020202020204" pitchFamily="34" charset="0"/>
              </a:rPr>
              <a:t>FORCES 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B8DDD-915D-FB14-3967-77CCC47909DA}"/>
              </a:ext>
            </a:extLst>
          </p:cNvPr>
          <p:cNvSpPr txBox="1"/>
          <p:nvPr/>
        </p:nvSpPr>
        <p:spPr>
          <a:xfrm>
            <a:off x="6359478" y="80317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b="1" spc="300">
                <a:solidFill>
                  <a:schemeClr val="bg1"/>
                </a:solidFill>
                <a:latin typeface="Century Gothic" panose="020B0502020202020204" pitchFamily="34" charset="0"/>
              </a:rPr>
              <a:t>FAIBLESSES 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B839E9-44B6-4E44-E34F-0BE53AB8F3C3}"/>
              </a:ext>
            </a:extLst>
          </p:cNvPr>
          <p:cNvSpPr txBox="1"/>
          <p:nvPr/>
        </p:nvSpPr>
        <p:spPr>
          <a:xfrm>
            <a:off x="887359" y="4243396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Opportunité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0C3CD5-F689-DE33-4E31-071A03B486A9}"/>
              </a:ext>
            </a:extLst>
          </p:cNvPr>
          <p:cNvSpPr txBox="1"/>
          <p:nvPr/>
        </p:nvSpPr>
        <p:spPr>
          <a:xfrm>
            <a:off x="6503280" y="4243396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Menace Une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Courier New" panose="02070309020205020404" pitchFamily="49" charset="0"/>
              <a:buChar char="o"/>
            </a:pPr>
            <a:r>
              <a:rPr lang="fr-FR" sz="1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3412B-6274-5674-C1A6-835FA68F0BE3}"/>
              </a:ext>
            </a:extLst>
          </p:cNvPr>
          <p:cNvSpPr txBox="1"/>
          <p:nvPr/>
        </p:nvSpPr>
        <p:spPr>
          <a:xfrm>
            <a:off x="715200" y="371195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b="1" spc="300">
                <a:solidFill>
                  <a:schemeClr val="bg1"/>
                </a:solidFill>
                <a:latin typeface="Century Gothic" panose="020B0502020202020204" pitchFamily="34" charset="0"/>
              </a:rPr>
              <a:t>OPPORTUNITÉS 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CC0923-42E5-5911-5B6E-EA17EBC4EDFA}"/>
              </a:ext>
            </a:extLst>
          </p:cNvPr>
          <p:cNvSpPr txBox="1"/>
          <p:nvPr/>
        </p:nvSpPr>
        <p:spPr>
          <a:xfrm>
            <a:off x="6349841" y="3711953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b="1" spc="300">
                <a:solidFill>
                  <a:schemeClr val="bg1"/>
                </a:solidFill>
                <a:latin typeface="Century Gothic" panose="020B0502020202020204" pitchFamily="34" charset="0"/>
              </a:rPr>
              <a:t>MENACES -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DC28F5-2841-7D61-EE16-38DB53654E3A}"/>
              </a:ext>
            </a:extLst>
          </p:cNvPr>
          <p:cNvSpPr txBox="1"/>
          <p:nvPr/>
        </p:nvSpPr>
        <p:spPr>
          <a:xfrm>
            <a:off x="300447" y="76865"/>
            <a:ext cx="6786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ANALYSE SWOT À FEUILLES COLORÉES </a:t>
            </a:r>
          </a:p>
        </p:txBody>
      </p:sp>
    </p:spTree>
    <p:extLst>
      <p:ext uri="{BB962C8B-B14F-4D97-AF65-F5344CB8AC3E}">
        <p14:creationId xmlns:p14="http://schemas.microsoft.com/office/powerpoint/2010/main" val="394356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1560</TotalTime>
  <Words>181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Alisa lin</cp:lastModifiedBy>
  <cp:revision>26</cp:revision>
  <cp:lastPrinted>2020-08-31T22:23:58Z</cp:lastPrinted>
  <dcterms:created xsi:type="dcterms:W3CDTF">2021-07-07T23:54:57Z</dcterms:created>
  <dcterms:modified xsi:type="dcterms:W3CDTF">2024-03-06T09:22:58Z</dcterms:modified>
</cp:coreProperties>
</file>