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5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801A00"/>
    <a:srgbClr val="198420"/>
    <a:srgbClr val="016F2A"/>
    <a:srgbClr val="AD5902"/>
    <a:srgbClr val="7F6000"/>
    <a:srgbClr val="AA8000"/>
    <a:srgbClr val="F5B5A9"/>
    <a:srgbClr val="D6EED5"/>
    <a:srgbClr val="FBC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6" autoAdjust="0"/>
    <p:restoredTop sz="86447"/>
  </p:normalViewPr>
  <p:slideViewPr>
    <p:cSldViewPr snapToGrid="0" snapToObjects="1">
      <p:cViewPr varScale="1">
        <p:scale>
          <a:sx n="77" d="100"/>
          <a:sy n="77" d="100"/>
        </p:scale>
        <p:origin x="100" y="163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15440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5B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D6E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BC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665921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FFE581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665976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FBDB97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94073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DFF8DE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94073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F8C6B4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ANALYSE SWOT À FEUILLES COLORÉES 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56897" y="130803"/>
            <a:ext cx="2584580" cy="493171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29320" y="4883610"/>
            <a:ext cx="268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400" spc="3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FACTEURS EXTERNES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88408" y="2139460"/>
            <a:ext cx="2801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400" spc="3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FACTEURS INTERNES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latin typeface="Century Gothic" panose="020B0502020202020204" pitchFamily="34" charset="0"/>
              </a:rPr>
              <a:t>FORCES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latin typeface="Century Gothic" panose="020B0502020202020204" pitchFamily="34" charset="0"/>
              </a:rPr>
              <a:t>FAIBLESSES -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latin typeface="Century Gothic" panose="020B0502020202020204" pitchFamily="34" charset="0"/>
              </a:rPr>
              <a:t>OPPORTUNITÉS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latin typeface="Century Gothic" panose="020B0502020202020204" pitchFamily="34" charset="0"/>
              </a:rPr>
              <a:t>MENACES -</a:t>
            </a:r>
          </a:p>
        </p:txBody>
      </p:sp>
    </p:spTree>
    <p:extLst>
      <p:ext uri="{BB962C8B-B14F-4D97-AF65-F5344CB8AC3E}">
        <p14:creationId xmlns:p14="http://schemas.microsoft.com/office/powerpoint/2010/main" val="306494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016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7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576470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AA8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576525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AD5902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04622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19842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04622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C00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482898" y="4558662"/>
            <a:ext cx="199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6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EXTERNE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541829" y="2211664"/>
            <a:ext cx="2108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16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INTERNE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3BCFA-2940-F195-6C92-EB3BAF28FE7B}"/>
              </a:ext>
            </a:extLst>
          </p:cNvPr>
          <p:cNvSpPr txBox="1"/>
          <p:nvPr/>
        </p:nvSpPr>
        <p:spPr>
          <a:xfrm>
            <a:off x="877999" y="1326797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4355F-4683-2D4B-EE65-DFAF4B8B7A9A}"/>
              </a:ext>
            </a:extLst>
          </p:cNvPr>
          <p:cNvSpPr txBox="1"/>
          <p:nvPr/>
        </p:nvSpPr>
        <p:spPr>
          <a:xfrm>
            <a:off x="6520372" y="1326797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4B1E7-36A5-DFEF-C35F-E3A445EE6068}"/>
              </a:ext>
            </a:extLst>
          </p:cNvPr>
          <p:cNvSpPr txBox="1"/>
          <p:nvPr/>
        </p:nvSpPr>
        <p:spPr>
          <a:xfrm>
            <a:off x="724837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b="1" spc="300">
                <a:solidFill>
                  <a:schemeClr val="bg1"/>
                </a:solidFill>
                <a:latin typeface="Century Gothic" panose="020B0502020202020204" pitchFamily="34" charset="0"/>
              </a:rPr>
              <a:t>FORCES 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B8DDD-915D-FB14-3967-77CCC47909DA}"/>
              </a:ext>
            </a:extLst>
          </p:cNvPr>
          <p:cNvSpPr txBox="1"/>
          <p:nvPr/>
        </p:nvSpPr>
        <p:spPr>
          <a:xfrm>
            <a:off x="6359478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b="1" spc="300">
                <a:solidFill>
                  <a:schemeClr val="bg1"/>
                </a:solidFill>
                <a:latin typeface="Century Gothic" panose="020B0502020202020204" pitchFamily="34" charset="0"/>
              </a:rPr>
              <a:t>FAIBLESSES 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B839E9-44B6-4E44-E34F-0BE53AB8F3C3}"/>
              </a:ext>
            </a:extLst>
          </p:cNvPr>
          <p:cNvSpPr txBox="1"/>
          <p:nvPr/>
        </p:nvSpPr>
        <p:spPr>
          <a:xfrm>
            <a:off x="887359" y="4243396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0C3CD5-F689-DE33-4E31-071A03B486A9}"/>
              </a:ext>
            </a:extLst>
          </p:cNvPr>
          <p:cNvSpPr txBox="1"/>
          <p:nvPr/>
        </p:nvSpPr>
        <p:spPr>
          <a:xfrm>
            <a:off x="6503280" y="4243396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3412B-6274-5674-C1A6-835FA68F0BE3}"/>
              </a:ext>
            </a:extLst>
          </p:cNvPr>
          <p:cNvSpPr txBox="1"/>
          <p:nvPr/>
        </p:nvSpPr>
        <p:spPr>
          <a:xfrm>
            <a:off x="715200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b="1" spc="300">
                <a:solidFill>
                  <a:schemeClr val="bg1"/>
                </a:solidFill>
                <a:latin typeface="Century Gothic" panose="020B0502020202020204" pitchFamily="34" charset="0"/>
              </a:rPr>
              <a:t>OPPORTUNITÉS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CC0923-42E5-5911-5B6E-EA17EBC4EDFA}"/>
              </a:ext>
            </a:extLst>
          </p:cNvPr>
          <p:cNvSpPr txBox="1"/>
          <p:nvPr/>
        </p:nvSpPr>
        <p:spPr>
          <a:xfrm>
            <a:off x="6349841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b="1" spc="300">
                <a:solidFill>
                  <a:schemeClr val="bg1"/>
                </a:solidFill>
                <a:latin typeface="Century Gothic" panose="020B0502020202020204" pitchFamily="34" charset="0"/>
              </a:rPr>
              <a:t>MENACES -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DC28F5-2841-7D61-EE16-38DB53654E3A}"/>
              </a:ext>
            </a:extLst>
          </p:cNvPr>
          <p:cNvSpPr txBox="1"/>
          <p:nvPr/>
        </p:nvSpPr>
        <p:spPr>
          <a:xfrm>
            <a:off x="300447" y="76865"/>
            <a:ext cx="6786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ANALYSE SWOT À FEUILLES COLORÉES </a:t>
            </a:r>
          </a:p>
        </p:txBody>
      </p:sp>
    </p:spTree>
    <p:extLst>
      <p:ext uri="{BB962C8B-B14F-4D97-AF65-F5344CB8AC3E}">
        <p14:creationId xmlns:p14="http://schemas.microsoft.com/office/powerpoint/2010/main" val="394356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1560</TotalTime>
  <Words>181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Alisa lin</cp:lastModifiedBy>
  <cp:revision>26</cp:revision>
  <cp:lastPrinted>2020-08-31T22:23:58Z</cp:lastPrinted>
  <dcterms:created xsi:type="dcterms:W3CDTF">2021-07-07T23:54:57Z</dcterms:created>
  <dcterms:modified xsi:type="dcterms:W3CDTF">2024-03-06T09:22:58Z</dcterms:modified>
</cp:coreProperties>
</file>