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 autoAdjust="0"/>
    <p:restoredTop sz="86447"/>
  </p:normalViewPr>
  <p:slideViewPr>
    <p:cSldViewPr snapToGrid="0" snapToObjects="1">
      <p:cViewPr varScale="1">
        <p:scale>
          <a:sx n="91" d="100"/>
          <a:sy n="91" d="100"/>
        </p:scale>
        <p:origin x="44" y="13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9533376-9CCA-40CD-AB71-C0B673A5A8F5}"/>
    <pc:docChg chg="custSel modSld">
      <pc:chgData name="Bess Dunlevy" userId="dd4b9a8537dbe9d0" providerId="LiveId" clId="{E9533376-9CCA-40CD-AB71-C0B673A5A8F5}" dt="2023-06-16T22:41:57.220" v="92" actId="20577"/>
      <pc:docMkLst>
        <pc:docMk/>
      </pc:docMkLst>
      <pc:sldChg chg="delSp modSp mod">
        <pc:chgData name="Bess Dunlevy" userId="dd4b9a8537dbe9d0" providerId="LiveId" clId="{E9533376-9CCA-40CD-AB71-C0B673A5A8F5}" dt="2023-06-16T22:41:57.220" v="92" actId="20577"/>
        <pc:sldMkLst>
          <pc:docMk/>
          <pc:sldMk cId="1036723312" sldId="320"/>
        </pc:sldMkLst>
        <pc:spChg chg="mod">
          <ac:chgData name="Bess Dunlevy" userId="dd4b9a8537dbe9d0" providerId="LiveId" clId="{E9533376-9CCA-40CD-AB71-C0B673A5A8F5}" dt="2023-06-16T22:40:32.882" v="14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E9533376-9CCA-40CD-AB71-C0B673A5A8F5}" dt="2023-06-16T22:40:42.604" v="21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E9533376-9CCA-40CD-AB71-C0B673A5A8F5}" dt="2023-06-16T22:40:27.472" v="1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E9533376-9CCA-40CD-AB71-C0B673A5A8F5}" dt="2023-06-16T22:40:47.743" v="23" actId="14100"/>
          <ac:spMkLst>
            <pc:docMk/>
            <pc:sldMk cId="1036723312" sldId="320"/>
            <ac:spMk id="12" creationId="{4DA04FFA-D9F8-5249-A153-D5EAF58B72FE}"/>
          </ac:spMkLst>
        </pc:spChg>
        <pc:spChg chg="mod">
          <ac:chgData name="Bess Dunlevy" userId="dd4b9a8537dbe9d0" providerId="LiveId" clId="{E9533376-9CCA-40CD-AB71-C0B673A5A8F5}" dt="2023-06-16T22:40:57.668" v="30" actId="20577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E9533376-9CCA-40CD-AB71-C0B673A5A8F5}" dt="2023-06-16T22:41:19.862" v="57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E9533376-9CCA-40CD-AB71-C0B673A5A8F5}" dt="2023-06-16T22:41:27.032" v="64" actId="20577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E9533376-9CCA-40CD-AB71-C0B673A5A8F5}" dt="2023-06-16T22:41:34.186" v="71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E9533376-9CCA-40CD-AB71-C0B673A5A8F5}" dt="2023-06-16T22:41:42.380" v="78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E9533376-9CCA-40CD-AB71-C0B673A5A8F5}" dt="2023-06-16T22:41:48.700" v="85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E9533376-9CCA-40CD-AB71-C0B673A5A8F5}" dt="2023-06-16T22:41:57.220" v="92" actId="20577"/>
          <ac:spMkLst>
            <pc:docMk/>
            <pc:sldMk cId="1036723312" sldId="320"/>
            <ac:spMk id="55" creationId="{90D21B74-0D4D-1541-A69C-58D3FB0DFCCE}"/>
          </ac:spMkLst>
        </pc:spChg>
        <pc:spChg chg="mod">
          <ac:chgData name="Bess Dunlevy" userId="dd4b9a8537dbe9d0" providerId="LiveId" clId="{E9533376-9CCA-40CD-AB71-C0B673A5A8F5}" dt="2023-06-16T22:41:09.489" v="32" actId="1076"/>
          <ac:spMkLst>
            <pc:docMk/>
            <pc:sldMk cId="1036723312" sldId="320"/>
            <ac:spMk id="71" creationId="{9821FA71-28EE-9244-8F4A-DF8712860040}"/>
          </ac:spMkLst>
        </pc:spChg>
        <pc:spChg chg="del">
          <ac:chgData name="Bess Dunlevy" userId="dd4b9a8537dbe9d0" providerId="LiveId" clId="{E9533376-9CCA-40CD-AB71-C0B673A5A8F5}" dt="2023-06-16T22:41:00.952" v="31" actId="478"/>
          <ac:spMkLst>
            <pc:docMk/>
            <pc:sldMk cId="1036723312" sldId="320"/>
            <ac:spMk id="72" creationId="{FD5755D5-4DA7-844D-A71D-BC507D72C599}"/>
          </ac:spMkLst>
        </pc:spChg>
      </pc:sldChg>
      <pc:sldChg chg="modSp mod">
        <pc:chgData name="Bess Dunlevy" userId="dd4b9a8537dbe9d0" providerId="LiveId" clId="{E9533376-9CCA-40CD-AB71-C0B673A5A8F5}" dt="2023-06-16T22:40:24.182" v="0" actId="20577"/>
        <pc:sldMkLst>
          <pc:docMk/>
          <pc:sldMk cId="1925317832" sldId="342"/>
        </pc:sldMkLst>
        <pc:spChg chg="mod">
          <ac:chgData name="Bess Dunlevy" userId="dd4b9a8537dbe9d0" providerId="LiveId" clId="{E9533376-9CCA-40CD-AB71-C0B673A5A8F5}" dt="2023-06-16T22:40:24.182" v="0" actId="20577"/>
          <ac:spMkLst>
            <pc:docMk/>
            <pc:sldMk cId="1925317832" sldId="342"/>
            <ac:spMk id="33" creationId="{143A449B-AAB7-994A-92CE-8F48E2CA7D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0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235262"/>
            <a:ext cx="6407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 dirty="0">
                <a:latin typeface="Century Gothic" panose="020B0502020202020204" pitchFamily="34" charset="0"/>
              </a:rPr>
              <a:t>Remarques sur l’utilisation de ce modèle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641876"/>
            <a:ext cx="894314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Saisissez les tâches du projet dans la zone du diagramme. </a:t>
            </a:r>
          </a:p>
          <a:p>
            <a:pPr rtl="0"/>
            <a:r>
              <a:rPr lang="fr-FR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Indiquez les propriétaires des étiquettes dans la légende située sous le diagramme.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</a:rPr>
              <a:t>Ajustez les barres pour représenter la durée de chaque tâche.  Ajoutez des dates </a:t>
            </a:r>
            <a:br>
              <a:rPr lang="fr-FR" sz="1600" dirty="0">
                <a:latin typeface="Century Gothic" panose="020B0502020202020204" pitchFamily="34" charset="0"/>
              </a:rPr>
            </a:br>
            <a:r>
              <a:rPr lang="fr-FR" sz="1600" dirty="0">
                <a:latin typeface="Century Gothic" panose="020B0502020202020204" pitchFamily="34" charset="0"/>
              </a:rPr>
              <a:t>de début et de fin, des dates d’échéance, des dates jalons et des informations supplémentaires sur les tâches dans chaque barre ou dans la zone du diagramme.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67183" y="307317"/>
            <a:ext cx="2660120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7" y="307317"/>
            <a:ext cx="73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PRÉSENTATION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 CALENDRIER DE CONTENU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PRÉSENTATION DE CALENDRIER DE CONTENU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TÂCHES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Tâche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Tâche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Tâche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35820" y="1277572"/>
            <a:ext cx="1741980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24647" y="1745545"/>
            <a:ext cx="1753154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Jalon 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824647" y="2213518"/>
            <a:ext cx="1753154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35820" y="2681491"/>
            <a:ext cx="1753155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35820" y="3149464"/>
            <a:ext cx="1753155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24647" y="3617437"/>
            <a:ext cx="1753151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835820" y="4085410"/>
            <a:ext cx="175315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3824648" y="4553383"/>
            <a:ext cx="1764327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3835820" y="5021353"/>
            <a:ext cx="175315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 sz="1000">
                <a:solidFill>
                  <a:schemeClr val="tx1"/>
                </a:solidFill>
                <a:latin typeface="Century Gothic" panose="020B0502020202020204" pitchFamily="34" charset="0"/>
              </a:rPr>
              <a:t>Tâche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Propriétaire de la tâche 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3" y="127357"/>
            <a:ext cx="895672" cy="5597491"/>
            <a:chOff x="5331872" y="127357"/>
            <a:chExt cx="895672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2" y="133873"/>
              <a:ext cx="895672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fr-FR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AUJOURD’HUI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11321149" y="573621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7</TotalTime>
  <Words>303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Alisa lin</cp:lastModifiedBy>
  <cp:revision>8</cp:revision>
  <cp:lastPrinted>2020-08-31T22:23:58Z</cp:lastPrinted>
  <dcterms:created xsi:type="dcterms:W3CDTF">2020-10-13T17:45:05Z</dcterms:created>
  <dcterms:modified xsi:type="dcterms:W3CDTF">2024-05-14T03:22:03Z</dcterms:modified>
</cp:coreProperties>
</file>