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B3EFC-2C98-41A0-98AF-D74173B4D332}" v="1" dt="2023-06-16T22:35:17.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91" d="100"/>
          <a:sy n="91" d="100"/>
        </p:scale>
        <p:origin x="44" y="131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A8B3EFC-2C98-41A0-98AF-D74173B4D332}"/>
    <pc:docChg chg="undo custSel addSld delSld modSld">
      <pc:chgData name="Bess Dunlevy" userId="dd4b9a8537dbe9d0" providerId="LiveId" clId="{AA8B3EFC-2C98-41A0-98AF-D74173B4D332}" dt="2023-06-16T22:40:00.713" v="363" actId="1076"/>
      <pc:docMkLst>
        <pc:docMk/>
      </pc:docMkLst>
      <pc:sldChg chg="add del">
        <pc:chgData name="Bess Dunlevy" userId="dd4b9a8537dbe9d0" providerId="LiveId" clId="{AA8B3EFC-2C98-41A0-98AF-D74173B4D332}" dt="2023-06-16T22:39:58.020" v="359" actId="47"/>
        <pc:sldMkLst>
          <pc:docMk/>
          <pc:sldMk cId="2929323684" sldId="295"/>
        </pc:sldMkLst>
      </pc:sldChg>
      <pc:sldChg chg="modSp mod">
        <pc:chgData name="Bess Dunlevy" userId="dd4b9a8537dbe9d0" providerId="LiveId" clId="{AA8B3EFC-2C98-41A0-98AF-D74173B4D332}" dt="2023-06-16T22:38:16.044" v="348" actId="20577"/>
        <pc:sldMkLst>
          <pc:docMk/>
          <pc:sldMk cId="1036723312" sldId="320"/>
        </pc:sldMkLst>
        <pc:spChg chg="mod">
          <ac:chgData name="Bess Dunlevy" userId="dd4b9a8537dbe9d0" providerId="LiveId" clId="{AA8B3EFC-2C98-41A0-98AF-D74173B4D332}" dt="2023-06-16T22:36:14.300" v="153" actId="20577"/>
          <ac:spMkLst>
            <pc:docMk/>
            <pc:sldMk cId="1036723312" sldId="320"/>
            <ac:spMk id="5" creationId="{CDADEC37-AD62-194B-8324-91DAEC6F3A34}"/>
          </ac:spMkLst>
        </pc:spChg>
        <pc:spChg chg="mod">
          <ac:chgData name="Bess Dunlevy" userId="dd4b9a8537dbe9d0" providerId="LiveId" clId="{AA8B3EFC-2C98-41A0-98AF-D74173B4D332}" dt="2023-06-16T22:36:47.822" v="175" actId="20577"/>
          <ac:spMkLst>
            <pc:docMk/>
            <pc:sldMk cId="1036723312" sldId="320"/>
            <ac:spMk id="6" creationId="{45120421-B160-AC44-999E-CFB0721F467F}"/>
          </ac:spMkLst>
        </pc:spChg>
        <pc:spChg chg="mod">
          <ac:chgData name="Bess Dunlevy" userId="dd4b9a8537dbe9d0" providerId="LiveId" clId="{AA8B3EFC-2C98-41A0-98AF-D74173B4D332}" dt="2023-06-16T22:35:52.745" v="122" actId="20577"/>
          <ac:spMkLst>
            <pc:docMk/>
            <pc:sldMk cId="1036723312" sldId="320"/>
            <ac:spMk id="9" creationId="{E6EEB223-E166-A54F-887F-3F76EDC4E433}"/>
          </ac:spMkLst>
        </pc:spChg>
        <pc:spChg chg="mod">
          <ac:chgData name="Bess Dunlevy" userId="dd4b9a8537dbe9d0" providerId="LiveId" clId="{AA8B3EFC-2C98-41A0-98AF-D74173B4D332}" dt="2023-06-16T22:37:08.534" v="200" actId="14100"/>
          <ac:spMkLst>
            <pc:docMk/>
            <pc:sldMk cId="1036723312" sldId="320"/>
            <ac:spMk id="42" creationId="{238344CB-F85E-EE49-8F53-13D357BD1514}"/>
          </ac:spMkLst>
        </pc:spChg>
        <pc:spChg chg="mod">
          <ac:chgData name="Bess Dunlevy" userId="dd4b9a8537dbe9d0" providerId="LiveId" clId="{AA8B3EFC-2C98-41A0-98AF-D74173B4D332}" dt="2023-06-16T22:37:25.110" v="243" actId="20577"/>
          <ac:spMkLst>
            <pc:docMk/>
            <pc:sldMk cId="1036723312" sldId="320"/>
            <ac:spMk id="43" creationId="{BDF46762-DE84-6D48-99D5-CB3DE0793AB2}"/>
          </ac:spMkLst>
        </pc:spChg>
        <pc:spChg chg="mod">
          <ac:chgData name="Bess Dunlevy" userId="dd4b9a8537dbe9d0" providerId="LiveId" clId="{AA8B3EFC-2C98-41A0-98AF-D74173B4D332}" dt="2023-06-16T22:37:37.249" v="262" actId="14100"/>
          <ac:spMkLst>
            <pc:docMk/>
            <pc:sldMk cId="1036723312" sldId="320"/>
            <ac:spMk id="44" creationId="{BC327E30-6FC2-774C-84E7-84122B7DDF00}"/>
          </ac:spMkLst>
        </pc:spChg>
        <pc:spChg chg="mod">
          <ac:chgData name="Bess Dunlevy" userId="dd4b9a8537dbe9d0" providerId="LiveId" clId="{AA8B3EFC-2C98-41A0-98AF-D74173B4D332}" dt="2023-06-16T22:37:42.583" v="276" actId="20577"/>
          <ac:spMkLst>
            <pc:docMk/>
            <pc:sldMk cId="1036723312" sldId="320"/>
            <ac:spMk id="45" creationId="{C6B6796C-A823-9B45-9C7B-E649DE201818}"/>
          </ac:spMkLst>
        </pc:spChg>
        <pc:spChg chg="mod">
          <ac:chgData name="Bess Dunlevy" userId="dd4b9a8537dbe9d0" providerId="LiveId" clId="{AA8B3EFC-2C98-41A0-98AF-D74173B4D332}" dt="2023-06-16T22:37:50.294" v="306" actId="20577"/>
          <ac:spMkLst>
            <pc:docMk/>
            <pc:sldMk cId="1036723312" sldId="320"/>
            <ac:spMk id="46" creationId="{3B60B896-37F2-1C41-A35B-FD3D0B568849}"/>
          </ac:spMkLst>
        </pc:spChg>
        <pc:spChg chg="mod">
          <ac:chgData name="Bess Dunlevy" userId="dd4b9a8537dbe9d0" providerId="LiveId" clId="{AA8B3EFC-2C98-41A0-98AF-D74173B4D332}" dt="2023-06-16T22:38:10.418" v="332" actId="20577"/>
          <ac:spMkLst>
            <pc:docMk/>
            <pc:sldMk cId="1036723312" sldId="320"/>
            <ac:spMk id="54" creationId="{C8FAABF7-CF44-A847-B0BC-190595132FDE}"/>
          </ac:spMkLst>
        </pc:spChg>
        <pc:spChg chg="mod">
          <ac:chgData name="Bess Dunlevy" userId="dd4b9a8537dbe9d0" providerId="LiveId" clId="{AA8B3EFC-2C98-41A0-98AF-D74173B4D332}" dt="2023-06-16T22:38:16.044" v="348" actId="20577"/>
          <ac:spMkLst>
            <pc:docMk/>
            <pc:sldMk cId="1036723312" sldId="320"/>
            <ac:spMk id="55" creationId="{90D21B74-0D4D-1541-A69C-58D3FB0DFCCE}"/>
          </ac:spMkLst>
        </pc:spChg>
      </pc:sldChg>
      <pc:sldChg chg="addSp delSp modSp mod">
        <pc:chgData name="Bess Dunlevy" userId="dd4b9a8537dbe9d0" providerId="LiveId" clId="{AA8B3EFC-2C98-41A0-98AF-D74173B4D332}" dt="2023-06-16T22:40:00.713" v="363" actId="1076"/>
        <pc:sldMkLst>
          <pc:docMk/>
          <pc:sldMk cId="1925317832" sldId="342"/>
        </pc:sldMkLst>
        <pc:spChg chg="mod">
          <ac:chgData name="Bess Dunlevy" userId="dd4b9a8537dbe9d0" providerId="LiveId" clId="{AA8B3EFC-2C98-41A0-98AF-D74173B4D332}" dt="2023-06-16T22:38:42.081" v="349" actId="1076"/>
          <ac:spMkLst>
            <pc:docMk/>
            <pc:sldMk cId="1925317832" sldId="342"/>
            <ac:spMk id="2" creationId="{7C5F649A-21D3-4946-B06E-8A79DDA0D00E}"/>
          </ac:spMkLst>
        </pc:spChg>
        <pc:spChg chg="mod">
          <ac:chgData name="Bess Dunlevy" userId="dd4b9a8537dbe9d0" providerId="LiveId" clId="{AA8B3EFC-2C98-41A0-98AF-D74173B4D332}" dt="2023-06-16T22:38:42.081" v="349" actId="1076"/>
          <ac:spMkLst>
            <pc:docMk/>
            <pc:sldMk cId="1925317832" sldId="342"/>
            <ac:spMk id="3" creationId="{8D229698-1152-43F9-BE56-3EBDC68FD012}"/>
          </ac:spMkLst>
        </pc:spChg>
        <pc:spChg chg="mod">
          <ac:chgData name="Bess Dunlevy" userId="dd4b9a8537dbe9d0" providerId="LiveId" clId="{AA8B3EFC-2C98-41A0-98AF-D74173B4D332}" dt="2023-06-16T22:40:00.713" v="363" actId="1076"/>
          <ac:spMkLst>
            <pc:docMk/>
            <pc:sldMk cId="1925317832" sldId="342"/>
            <ac:spMk id="33" creationId="{143A449B-AAB7-994A-92CE-8F48E2CA7DF6}"/>
          </ac:spMkLst>
        </pc:spChg>
        <pc:picChg chg="add del">
          <ac:chgData name="Bess Dunlevy" userId="dd4b9a8537dbe9d0" providerId="LiveId" clId="{AA8B3EFC-2C98-41A0-98AF-D74173B4D332}" dt="2023-06-16T22:39:58.401" v="360" actId="478"/>
          <ac:picMkLst>
            <pc:docMk/>
            <pc:sldMk cId="192531783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smartsheet.com/try-it?trp=1800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405012" y="3158055"/>
            <a:ext cx="6309895" cy="1200329"/>
          </a:xfrm>
          <a:prstGeom prst="rect">
            <a:avLst/>
          </a:prstGeom>
          <a:noFill/>
        </p:spPr>
        <p:txBody>
          <a:bodyPr wrap="square" rtlCol="0">
            <a:spAutoFit/>
          </a:bodyPr>
          <a:lstStyle/>
          <a:p>
            <a:pPr rtl="0"/>
            <a:r>
              <a:rPr lang="fr-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5012" y="4641876"/>
            <a:ext cx="8412874" cy="1969770"/>
          </a:xfrm>
          <a:prstGeom prst="rect">
            <a:avLst/>
          </a:prstGeom>
          <a:noFill/>
        </p:spPr>
        <p:txBody>
          <a:bodyPr wrap="square" rtlCol="0">
            <a:spAutoFit/>
          </a:bodyPr>
          <a:lstStyle/>
          <a:p>
            <a:pPr rtl="0">
              <a:spcAft>
                <a:spcPts val="600"/>
              </a:spcAft>
            </a:pPr>
            <a:r>
              <a:rPr lang="fr-FR" sz="1600" dirty="0">
                <a:latin typeface="Century Gothic" panose="020B0502020202020204" pitchFamily="34" charset="0"/>
              </a:rPr>
              <a:t>Saisissez les tâches du projet dans la zone du diagramme. </a:t>
            </a:r>
          </a:p>
          <a:p>
            <a:pPr rtl="0"/>
            <a:r>
              <a:rPr lang="fr-FR" sz="1600" dirty="0">
                <a:latin typeface="Century Gothic" panose="020B0502020202020204" pitchFamily="34" charset="0"/>
              </a:rPr>
              <a:t> </a:t>
            </a:r>
          </a:p>
          <a:p>
            <a:pPr rtl="0">
              <a:spcAft>
                <a:spcPts val="600"/>
              </a:spcAft>
            </a:pPr>
            <a:r>
              <a:rPr lang="fr-FR" sz="1600" dirty="0">
                <a:latin typeface="Century Gothic" panose="020B0502020202020204" pitchFamily="34" charset="0"/>
              </a:rPr>
              <a:t>Indiquez les propriétaires des étiquettes dans la légende située sous le diagramme. </a:t>
            </a:r>
          </a:p>
          <a:p>
            <a:endParaRPr lang="en-US" sz="1600" dirty="0">
              <a:latin typeface="Century Gothic" panose="020B0502020202020204" pitchFamily="34" charset="0"/>
            </a:endParaRPr>
          </a:p>
          <a:p>
            <a:pPr rtl="0">
              <a:spcAft>
                <a:spcPts val="600"/>
              </a:spcAft>
            </a:pPr>
            <a:r>
              <a:rPr lang="fr-FR" sz="1600" dirty="0">
                <a:latin typeface="Century Gothic" panose="020B0502020202020204" pitchFamily="34" charset="0"/>
              </a:rPr>
              <a:t>Ajustez les barres pour représenter la durée de chaque tâche.  Ajoutez des dates de début et de fin, des dates d’échéance, des dates jalons et des informations supplémentaires sur les tâches dans chaque barre ou dans la zone du diagramme.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143269" y="307317"/>
            <a:ext cx="266012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64697" y="307317"/>
            <a:ext cx="6002623" cy="830997"/>
          </a:xfrm>
          <a:prstGeom prst="rect">
            <a:avLst/>
          </a:prstGeom>
          <a:noFill/>
        </p:spPr>
        <p:txBody>
          <a:bodyPr wrap="square" rtlCol="0">
            <a:spAutoFit/>
          </a:bodyPr>
          <a:lstStyle/>
          <a:p>
            <a:pPr rtl="0"/>
            <a:r>
              <a:rPr lang="fr-FR" sz="2400" b="1" dirty="0">
                <a:solidFill>
                  <a:schemeClr val="tx1">
                    <a:lumMod val="65000"/>
                    <a:lumOff val="35000"/>
                  </a:schemeClr>
                </a:solidFill>
                <a:latin typeface="Century Gothic" panose="020B0502020202020204" pitchFamily="34" charset="0"/>
              </a:rPr>
              <a:t>EXEMPLE DE MODÈLE</a:t>
            </a:r>
            <a:r>
              <a:rPr lang="en-US" sz="2400" b="1" dirty="0">
                <a:solidFill>
                  <a:schemeClr val="tx1">
                    <a:lumMod val="65000"/>
                    <a:lumOff val="35000"/>
                  </a:schemeClr>
                </a:solidFill>
                <a:latin typeface="Century Gothic" panose="020B0502020202020204" pitchFamily="34" charset="0"/>
              </a:rPr>
              <a:t> </a:t>
            </a:r>
            <a:r>
              <a:rPr lang="fr-FR" sz="2400" b="1" dirty="0">
                <a:solidFill>
                  <a:schemeClr val="tx1">
                    <a:lumMod val="65000"/>
                    <a:lumOff val="35000"/>
                  </a:schemeClr>
                </a:solidFill>
                <a:latin typeface="Century Gothic" panose="020B0502020202020204" pitchFamily="34" charset="0"/>
              </a:rPr>
              <a:t>DE PRÉSENTATION DE CALENDRIER DE CONTENU</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3131619" y="6477000"/>
            <a:ext cx="8638962" cy="369332"/>
          </a:xfrm>
          <a:prstGeom prst="rect">
            <a:avLst/>
          </a:prstGeom>
          <a:noFill/>
        </p:spPr>
        <p:txBody>
          <a:bodyPr wrap="square" rtlCol="0">
            <a:spAutoFit/>
          </a:bodyPr>
          <a:lstStyle/>
          <a:p>
            <a:pPr algn="r" rtl="0"/>
            <a:r>
              <a:rPr lang="fr-FR" dirty="0">
                <a:solidFill>
                  <a:schemeClr val="bg1"/>
                </a:solidFill>
                <a:latin typeface="Century Gothic" panose="020B0502020202020204" pitchFamily="34" charset="0"/>
                <a:ea typeface="Arial" charset="0"/>
                <a:cs typeface="Arial" charset="0"/>
              </a:rPr>
              <a:t>EXEMPLE DE MODÈLE DE PRÉSENTATION DE CALENDRIER DE CONTENU</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fr-FR" sz="900">
                          <a:solidFill>
                            <a:schemeClr val="tx1"/>
                          </a:solidFill>
                          <a:latin typeface="Century Gothic" panose="020B0502020202020204" pitchFamily="34" charset="0"/>
                        </a:rPr>
                        <a:t>TÂCHES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fr-FR" sz="1200" b="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fr-FR" sz="1000" b="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Campagne approuvée le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25050" y="1277572"/>
            <a:ext cx="1315165"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Lancement le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1215853"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Stratégies de test le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4" y="2681491"/>
            <a:ext cx="4147369"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rtl="0"/>
            <a:r>
              <a:rPr lang="fr-FR" sz="1000" dirty="0">
                <a:solidFill>
                  <a:schemeClr val="tx1"/>
                </a:solidFill>
                <a:latin typeface="Century Gothic" panose="020B0502020202020204" pitchFamily="34" charset="0"/>
              </a:rPr>
              <a:t>Matrices de cible et d’audience approuvées le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4" y="3149464"/>
            <a:ext cx="2053983"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Plan de réponse des prospects le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Brief de création le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Développement créatif /de contenu le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8531780" y="4553383"/>
            <a:ext cx="203008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Approbation finale des éléments le 00/00</a:t>
            </a: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FR" sz="1000">
                <a:solidFill>
                  <a:schemeClr val="tx1"/>
                </a:solidFill>
                <a:latin typeface="Century Gothic" panose="020B0502020202020204" pitchFamily="34" charset="0"/>
              </a:rPr>
              <a:t>Test de l’audience le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fr-FR" sz="100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fr-FR" sz="1000">
                <a:latin typeface="Century Gothic" panose="020B0502020202020204" pitchFamily="34" charset="0"/>
              </a:rPr>
              <a:t>Propriétaire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3" y="127357"/>
            <a:ext cx="895671" cy="5597491"/>
            <a:chOff x="5331872" y="127357"/>
            <a:chExt cx="895671"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2" y="133873"/>
              <a:ext cx="895671"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fr-FR" sz="8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fr-FR" sz="1000">
                <a:solidFill>
                  <a:schemeClr val="tx1"/>
                </a:solidFill>
                <a:latin typeface="Century Gothic" panose="020B0502020202020204" pitchFamily="34" charset="0"/>
              </a:rPr>
              <a:t>Jalon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6</TotalTime>
  <Words>341</Words>
  <Application>Microsoft Office PowerPoint</Application>
  <PresentationFormat>Widescreen</PresentationFormat>
  <Paragraphs>50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6</cp:revision>
  <cp:lastPrinted>2020-08-31T22:23:58Z</cp:lastPrinted>
  <dcterms:created xsi:type="dcterms:W3CDTF">2020-10-13T17:45:05Z</dcterms:created>
  <dcterms:modified xsi:type="dcterms:W3CDTF">2024-05-14T03:22:16Z</dcterms:modified>
</cp:coreProperties>
</file>