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12"/>
    <p:restoredTop sz="94674"/>
  </p:normalViewPr>
  <p:slideViewPr>
    <p:cSldViewPr snapToGrid="0" snapToObjects="1">
      <p:cViewPr varScale="1">
        <p:scale>
          <a:sx n="127" d="100"/>
          <a:sy n="127" d="100"/>
        </p:scale>
        <p:origin x="32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7/28/24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091803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 sz="1400">
                <a:latin typeface="Arial Narrow" charset="0"/>
                <a:ea typeface="Arial Narrow" charset="0"/>
                <a:cs typeface="Arial Narrow" charset="0"/>
              </a:rPr>
              <a:t>Tâche 1 : 00/00 • 0 JOUR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 sz="1400">
                <a:latin typeface="Arial Narrow" charset="0"/>
                <a:ea typeface="Arial Narrow" charset="0"/>
                <a:cs typeface="Arial Narrow" charset="0"/>
              </a:rPr>
              <a:t>Tâche 2 : 00/00 • 0 JOUR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 sz="1400">
                <a:latin typeface="Arial Narrow" charset="0"/>
                <a:ea typeface="Arial Narrow" charset="0"/>
                <a:cs typeface="Arial Narrow" charset="0"/>
              </a:rPr>
              <a:t>Tâche 3 : 00/00 • 0 JOUR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 sz="1400">
                <a:latin typeface="Arial Narrow" charset="0"/>
                <a:ea typeface="Arial Narrow" charset="0"/>
                <a:cs typeface="Arial Narrow" charset="0"/>
              </a:rPr>
              <a:t>Tâche 4 : 00/00 • 0 JOUR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 sz="1400">
                <a:latin typeface="Arial Narrow" charset="0"/>
                <a:ea typeface="Arial Narrow" charset="0"/>
                <a:cs typeface="Arial Narrow" charset="0"/>
              </a:rPr>
              <a:t>Tâche 5 : 00/00 • 0 JOUR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rtl="0"/>
            <a:r>
              <a:rPr lang="fr-FR" sz="1400">
                <a:latin typeface="Arial Narrow" charset="0"/>
                <a:ea typeface="Arial Narrow" charset="0"/>
                <a:cs typeface="Arial Narrow" charset="0"/>
              </a:rPr>
              <a:t>Tâche 6 : 00/00 • 0 JOUR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-FR" b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CALENDRIER DE PLANIFICATION D’ÉVÉNEMENTS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0"/>
                      <a:r>
                        <a:rPr lang="fr-FR" sz="1500" baseline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r-FR" sz="150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418590" cy="3179728"/>
            <a:chOff x="4757100" y="363572"/>
            <a:chExt cx="1418590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418590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fr-FR" sz="1400" b="1" dirty="0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AUJOURD’HUI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 1 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Intitulé/Description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 2 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Intitulé/Description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605491" cy="1911512"/>
            <a:chOff x="161330" y="380169"/>
            <a:chExt cx="3216875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3216875" cy="1534625"/>
              <a:chOff x="821273" y="410543"/>
              <a:chExt cx="3216875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3188094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3216875" cy="855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fr-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 3 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fr-FR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Intitulé/Description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 4 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Intitulé/Description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JALON 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pPr rtl="0"/>
                <a:r>
                  <a:rPr lang="fr-FR" sz="1200" b="1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Intitulé/Description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0277880" y="269167"/>
            <a:ext cx="1811760" cy="3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D67234C-2928-A55A-EE32-D875E9CA9E90}"/>
              </a:ext>
            </a:extLst>
          </p:cNvPr>
          <p:cNvGraphicFramePr>
            <a:graphicFrameLocks noGrp="1"/>
          </p:cNvGraphicFramePr>
          <p:nvPr/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</a:t>
                      </a:r>
                      <a:r>
                        <a:rPr lang="fr-FR" sz="1400" b="0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Smartsheet</a:t>
                      </a:r>
                      <a:r>
                        <a:rPr lang="fr-F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sur le site web sont fournis à titre de référence uniquement. Bien que nous nous efforcions de maintenir les informations à jour et exactes,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0845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1</TotalTime>
  <Words>213</Words>
  <Application>Microsoft Macintosh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Brittany Johnston</cp:lastModifiedBy>
  <cp:revision>4</cp:revision>
  <dcterms:created xsi:type="dcterms:W3CDTF">2020-10-06T17:56:18Z</dcterms:created>
  <dcterms:modified xsi:type="dcterms:W3CDTF">2024-07-29T03:17:51Z</dcterms:modified>
</cp:coreProperties>
</file>