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76" y="1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C3CD-E249-D242-B0FD-256D48479939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76D5-000D-554C-8B65-AAB45960D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29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6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0918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CALENDRIER DU PROJET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8626" y="307317"/>
            <a:ext cx="2660120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6000">
                <a:latin typeface="Century Gothic" panose="020B0502020202020204" pitchFamily="34" charset="0"/>
              </a:rPr>
              <a:t>NOM DU PROJET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000">
                <a:latin typeface="Century Gothic" panose="020B0502020202020204" pitchFamily="34" charset="0"/>
              </a:rPr>
              <a:t>RESPONSABLE DU PROJET :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rtl="0"/>
            <a:r>
              <a:rPr lang="fr-FR" sz="200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3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CALENDRIER DU PROJET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987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1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1979795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Striped Right Arrow 61"/>
          <p:cNvSpPr/>
          <p:nvPr/>
        </p:nvSpPr>
        <p:spPr>
          <a:xfrm>
            <a:off x="3881954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Striped Right Arrow 64"/>
          <p:cNvSpPr/>
          <p:nvPr/>
        </p:nvSpPr>
        <p:spPr>
          <a:xfrm>
            <a:off x="5784113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7686272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Striped Right Arrow 70"/>
          <p:cNvSpPr/>
          <p:nvPr/>
        </p:nvSpPr>
        <p:spPr>
          <a:xfrm>
            <a:off x="9588433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438517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12515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ÉTAPE 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54517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Timeline-Tempalte_PowerPoint" id="{5C9D809F-C4C9-EB47-80BD-70202B495494}" vid="{3A72C75D-CB95-A14A-8A75-E973BD4A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IC-Project-Timeline-Template_PowerPoint</Template>
  <TotalTime>1</TotalTime>
  <Words>183</Words>
  <Application>Microsoft Office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IC-Marketing-Timeline-Template-PowerPoint (1)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3</cp:revision>
  <dcterms:created xsi:type="dcterms:W3CDTF">2020-10-06T17:58:50Z</dcterms:created>
  <dcterms:modified xsi:type="dcterms:W3CDTF">2024-03-06T08:48:06Z</dcterms:modified>
</cp:coreProperties>
</file>