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9" autoAdjust="0"/>
    <p:restoredTop sz="86447"/>
  </p:normalViewPr>
  <p:slideViewPr>
    <p:cSldViewPr snapToGrid="0" snapToObjects="1">
      <p:cViewPr varScale="1">
        <p:scale>
          <a:sx n="153" d="100"/>
          <a:sy n="153" d="100"/>
        </p:scale>
        <p:origin x="72" y="9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r.smartsheet.com/try-it?trp=109180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051135"/>
            <a:ext cx="6022912" cy="1200329"/>
          </a:xfrm>
          <a:prstGeom prst="rect">
            <a:avLst/>
          </a:prstGeom>
          <a:noFill/>
        </p:spPr>
        <p:txBody>
          <a:bodyPr wrap="square" rtlCol="0">
            <a:spAutoFit/>
          </a:bodyPr>
          <a:lstStyle/>
          <a:p>
            <a:pPr rtl="0"/>
            <a:r>
              <a:rPr lang="fr-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646605"/>
          </a:xfrm>
          <a:prstGeom prst="rect">
            <a:avLst/>
          </a:prstGeom>
          <a:noFill/>
        </p:spPr>
        <p:txBody>
          <a:bodyPr wrap="square" rtlCol="0">
            <a:spAutoFit/>
          </a:bodyPr>
          <a:lstStyle/>
          <a:p>
            <a:pPr rtl="0">
              <a:spcAft>
                <a:spcPts val="600"/>
              </a:spcAft>
            </a:pPr>
            <a:r>
              <a:rPr lang="fr-FR" sz="1600" dirty="0">
                <a:latin typeface="Century Gothic" panose="020B0502020202020204" pitchFamily="34" charset="0"/>
              </a:rPr>
              <a:t>Saisissez les objectifs et les buts dans la zone du diagramme. </a:t>
            </a:r>
          </a:p>
          <a:p>
            <a:endParaRPr lang="en-US" sz="1600" dirty="0">
              <a:latin typeface="Century Gothic" panose="020B0502020202020204" pitchFamily="34" charset="0"/>
            </a:endParaRPr>
          </a:p>
          <a:p>
            <a:pPr rtl="0">
              <a:spcAft>
                <a:spcPts val="600"/>
              </a:spcAft>
            </a:pPr>
            <a:r>
              <a:rPr lang="fr-FR" sz="1600" dirty="0">
                <a:latin typeface="Century Gothic" panose="020B0502020202020204" pitchFamily="34" charset="0"/>
              </a:rPr>
              <a:t>Ajustez les barres pour chaque tâche afin de représenter sa durée.  Ajoutez des dates jalons et des informations supplémentaires dans chaque barre ou dans la zone du diagramme. Résumez les résultats dans la ligne du bas.</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927630" y="307317"/>
            <a:ext cx="266012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fr-FR" sz="2400" b="1">
                <a:solidFill>
                  <a:schemeClr val="tx1">
                    <a:lumMod val="65000"/>
                    <a:lumOff val="35000"/>
                  </a:schemeClr>
                </a:solidFill>
                <a:latin typeface="Century Gothic" panose="020B0502020202020204" pitchFamily="34" charset="0"/>
              </a:rPr>
              <a:t>MODÈLE DE DIAGRAMME DE GANTT TRIMESTRIEL</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MODÈLE DE DIAGRAMME DE GANTT TRIMESTRIEL</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781917108"/>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rtl="0">
                        <a:lnSpc>
                          <a:spcPct val="100000"/>
                        </a:lnSpc>
                      </a:pPr>
                      <a:r>
                        <a:rPr lang="fr-FR" sz="1200" b="0">
                          <a:solidFill>
                            <a:schemeClr val="tx1"/>
                          </a:solidFill>
                          <a:latin typeface="Century Gothic" panose="020B0502020202020204" pitchFamily="34" charset="0"/>
                        </a:rPr>
                        <a:t>T1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fr-FR" sz="1200" b="0">
                          <a:solidFill>
                            <a:schemeClr val="tx1"/>
                          </a:solidFill>
                          <a:latin typeface="Century Gothic" panose="020B0502020202020204" pitchFamily="34" charset="0"/>
                        </a:rPr>
                        <a:t>T2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fr-FR" sz="1200" b="0">
                          <a:solidFill>
                            <a:schemeClr val="tx1"/>
                          </a:solidFill>
                          <a:latin typeface="Century Gothic" panose="020B0502020202020204" pitchFamily="34" charset="0"/>
                        </a:rPr>
                        <a:t>T3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fr-FR" sz="1200" b="0">
                          <a:solidFill>
                            <a:schemeClr val="tx1"/>
                          </a:solidFill>
                          <a:latin typeface="Century Gothic" panose="020B0502020202020204" pitchFamily="34" charset="0"/>
                        </a:rPr>
                        <a:t>T4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pPr rtl="0"/>
                      <a:r>
                        <a:rPr lang="fr-FR" sz="900" b="1">
                          <a:solidFill>
                            <a:schemeClr val="tx1"/>
                          </a:solidFill>
                          <a:latin typeface="Century Gothic" panose="020B0502020202020204" pitchFamily="34" charset="0"/>
                        </a:rPr>
                        <a:t>OBJECTIFS + BUTS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fr-FR" sz="900" b="1">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FÉV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MARS</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AVR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AOÛT</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DÉC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rtl="0">
                        <a:lnSpc>
                          <a:spcPct val="100000"/>
                        </a:lnSpc>
                      </a:pPr>
                      <a:r>
                        <a:rPr lang="fr-FR" sz="1000">
                          <a:solidFill>
                            <a:schemeClr val="tx1"/>
                          </a:solidFill>
                          <a:latin typeface="Century Gothic" panose="020B0502020202020204" pitchFamily="34" charset="0"/>
                        </a:rPr>
                        <a:t>Objectif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rtl="0">
                        <a:lnSpc>
                          <a:spcPct val="100000"/>
                        </a:lnSpc>
                      </a:pPr>
                      <a:r>
                        <a:rPr lang="fr-FR" sz="1000">
                          <a:solidFill>
                            <a:schemeClr val="tx1"/>
                          </a:solidFill>
                          <a:latin typeface="Century Gothic" panose="020B0502020202020204" pitchFamily="34" charset="0"/>
                        </a:rPr>
                        <a:t>Objectif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rtl="0">
                        <a:lnSpc>
                          <a:spcPct val="100000"/>
                        </a:lnSpc>
                      </a:pPr>
                      <a:r>
                        <a:rPr lang="fr-FR" sz="1000">
                          <a:solidFill>
                            <a:schemeClr val="tx1"/>
                          </a:solidFill>
                          <a:latin typeface="Century Gothic" panose="020B0502020202020204" pitchFamily="34" charset="0"/>
                        </a:rPr>
                        <a:t>Objectif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rtl="0">
                        <a:lnSpc>
                          <a:spcPct val="100000"/>
                        </a:lnSpc>
                      </a:pPr>
                      <a:r>
                        <a:rPr lang="fr-FR" sz="1000">
                          <a:solidFill>
                            <a:schemeClr val="tx1"/>
                          </a:solidFill>
                          <a:latin typeface="Century Gothic" panose="020B0502020202020204" pitchFamily="34" charset="0"/>
                        </a:rPr>
                        <a:t>Objectif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rtl="0">
                        <a:lnSpc>
                          <a:spcPct val="100000"/>
                        </a:lnSpc>
                      </a:pPr>
                      <a:r>
                        <a:rPr lang="fr-FR" sz="1000">
                          <a:solidFill>
                            <a:schemeClr val="tx1"/>
                          </a:solidFill>
                          <a:latin typeface="Century Gothic" panose="020B0502020202020204" pitchFamily="34" charset="0"/>
                        </a:rPr>
                        <a:t>Objectif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rtl="0">
                        <a:lnSpc>
                          <a:spcPct val="100000"/>
                        </a:lnSpc>
                      </a:pPr>
                      <a:r>
                        <a:rPr lang="fr-FR" sz="1000">
                          <a:solidFill>
                            <a:schemeClr val="tx1"/>
                          </a:solidFill>
                          <a:latin typeface="Century Gothic" panose="020B0502020202020204" pitchFamily="34" charset="0"/>
                        </a:rPr>
                        <a:t>But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rtl="0">
                        <a:lnSpc>
                          <a:spcPct val="100000"/>
                        </a:lnSpc>
                      </a:pPr>
                      <a:r>
                        <a:rPr lang="fr-FR" sz="1000">
                          <a:solidFill>
                            <a:schemeClr val="tx1"/>
                          </a:solidFill>
                          <a:latin typeface="Century Gothic" panose="020B0502020202020204" pitchFamily="34" charset="0"/>
                        </a:rPr>
                        <a:t>But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rtl="0">
                        <a:lnSpc>
                          <a:spcPct val="100000"/>
                        </a:lnSpc>
                      </a:pPr>
                      <a:r>
                        <a:rPr lang="fr-FR" sz="1000">
                          <a:solidFill>
                            <a:schemeClr val="tx1"/>
                          </a:solidFill>
                          <a:latin typeface="Century Gothic" panose="020B0502020202020204" pitchFamily="34" charset="0"/>
                        </a:rPr>
                        <a:t>But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rtl="0">
                        <a:lnSpc>
                          <a:spcPct val="100000"/>
                        </a:lnSpc>
                      </a:pPr>
                      <a:r>
                        <a:rPr lang="fr-FR" sz="1000">
                          <a:solidFill>
                            <a:schemeClr val="tx1"/>
                          </a:solidFill>
                          <a:latin typeface="Century Gothic" panose="020B0502020202020204" pitchFamily="34" charset="0"/>
                        </a:rPr>
                        <a:t>But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rtl="0">
                        <a:lnSpc>
                          <a:spcPct val="100000"/>
                        </a:lnSpc>
                      </a:pPr>
                      <a:r>
                        <a:rPr lang="fr-FR" sz="1000">
                          <a:solidFill>
                            <a:schemeClr val="tx1"/>
                          </a:solidFill>
                          <a:latin typeface="Century Gothic" panose="020B0502020202020204" pitchFamily="34" charset="0"/>
                        </a:rPr>
                        <a:t>But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rtl="0">
                        <a:lnSpc>
                          <a:spcPct val="100000"/>
                        </a:lnSpc>
                      </a:pPr>
                      <a:r>
                        <a:rPr lang="fr-FR" sz="1400" b="1">
                          <a:solidFill>
                            <a:schemeClr val="tx1"/>
                          </a:solidFill>
                          <a:latin typeface="Century Gothic" panose="020B0502020202020204" pitchFamily="34" charset="0"/>
                        </a:rPr>
                        <a:t>RÉSULTATS</a:t>
                      </a: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DONNÉES DE RÉSULTAT</a:t>
            </a:r>
          </a:p>
          <a:p>
            <a:pPr algn="ctr" rtl="0"/>
            <a:r>
              <a:rPr lang="fr-FR" sz="1400">
                <a:solidFill>
                  <a:schemeClr val="tx1"/>
                </a:solidFill>
                <a:latin typeface="Century Gothic" panose="020B0502020202020204" pitchFamily="34" charset="0"/>
              </a:rPr>
              <a:t>1 987 654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DONNÉES DE RÉSULTAT</a:t>
            </a:r>
          </a:p>
          <a:p>
            <a:pPr algn="ctr" rtl="0"/>
            <a:r>
              <a:rPr lang="fr-FR" sz="1400">
                <a:solidFill>
                  <a:schemeClr val="tx1"/>
                </a:solidFill>
                <a:latin typeface="Century Gothic" panose="020B0502020202020204" pitchFamily="34" charset="0"/>
              </a:rPr>
              <a:t>1 234 567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DONNÉES DE RÉSULTAT</a:t>
            </a:r>
          </a:p>
          <a:p>
            <a:pPr algn="ctr" rtl="0"/>
            <a:r>
              <a:rPr lang="fr-FR" sz="1400">
                <a:solidFill>
                  <a:schemeClr val="tx1"/>
                </a:solidFill>
                <a:latin typeface="Century Gothic" panose="020B0502020202020204" pitchFamily="34" charset="0"/>
              </a:rPr>
              <a:t>2 345 678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DONNÉES DE RÉSULTAT</a:t>
            </a:r>
          </a:p>
          <a:p>
            <a:pPr algn="ctr" rtl="0"/>
            <a:r>
              <a:rPr lang="fr-FR" sz="1400">
                <a:solidFill>
                  <a:schemeClr val="tx1"/>
                </a:solidFill>
                <a:latin typeface="Century Gothic" panose="020B0502020202020204" pitchFamily="34" charset="0"/>
              </a:rPr>
              <a:t>3 456 789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MODÈLE DE DIAGRAMME DE GANTT TRIMESTRIEL</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100011960"/>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rtl="0">
                        <a:lnSpc>
                          <a:spcPct val="100000"/>
                        </a:lnSpc>
                      </a:pPr>
                      <a:r>
                        <a:rPr lang="fr-FR" sz="1200" b="0">
                          <a:solidFill>
                            <a:schemeClr val="tx1"/>
                          </a:solidFill>
                          <a:latin typeface="Century Gothic" panose="020B0502020202020204" pitchFamily="34" charset="0"/>
                        </a:rPr>
                        <a:t>T1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fr-FR" sz="1200" b="0">
                          <a:solidFill>
                            <a:schemeClr val="tx1"/>
                          </a:solidFill>
                          <a:latin typeface="Century Gothic" panose="020B0502020202020204" pitchFamily="34" charset="0"/>
                        </a:rPr>
                        <a:t>T2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fr-FR" sz="1200" b="0">
                          <a:solidFill>
                            <a:schemeClr val="tx1"/>
                          </a:solidFill>
                          <a:latin typeface="Century Gothic" panose="020B0502020202020204" pitchFamily="34" charset="0"/>
                        </a:rPr>
                        <a:t>T3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fr-FR" sz="1200" b="0">
                          <a:solidFill>
                            <a:schemeClr val="tx1"/>
                          </a:solidFill>
                          <a:latin typeface="Century Gothic" panose="020B0502020202020204" pitchFamily="34" charset="0"/>
                        </a:rPr>
                        <a:t>T4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pPr rtl="0"/>
                      <a:r>
                        <a:rPr lang="fr-FR" sz="900" b="1">
                          <a:solidFill>
                            <a:schemeClr val="tx1"/>
                          </a:solidFill>
                          <a:latin typeface="Century Gothic" panose="020B0502020202020204" pitchFamily="34" charset="0"/>
                        </a:rPr>
                        <a:t>OBJECTIFS + BUTS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fr-FR" sz="900" b="1">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FÉV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MARS</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AVR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AOÛT</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DÉC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rtl="0">
                        <a:lnSpc>
                          <a:spcPct val="100000"/>
                        </a:lnSpc>
                      </a:pPr>
                      <a:r>
                        <a:rPr lang="fr-FR" sz="1100">
                          <a:solidFill>
                            <a:schemeClr val="tx1"/>
                          </a:solidFill>
                          <a:latin typeface="Century Gothic" panose="020B0502020202020204" pitchFamily="34" charset="0"/>
                        </a:rPr>
                        <a:t>Objectif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rtl="0">
                        <a:lnSpc>
                          <a:spcPct val="100000"/>
                        </a:lnSpc>
                      </a:pPr>
                      <a:r>
                        <a:rPr lang="fr-FR" sz="1100">
                          <a:solidFill>
                            <a:schemeClr val="tx1"/>
                          </a:solidFill>
                          <a:latin typeface="Century Gothic" panose="020B0502020202020204" pitchFamily="34" charset="0"/>
                        </a:rPr>
                        <a:t>Objectif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rtl="0">
                        <a:lnSpc>
                          <a:spcPct val="100000"/>
                        </a:lnSpc>
                      </a:pPr>
                      <a:r>
                        <a:rPr lang="fr-FR" sz="1100">
                          <a:solidFill>
                            <a:schemeClr val="tx1"/>
                          </a:solidFill>
                          <a:latin typeface="Century Gothic" panose="020B0502020202020204" pitchFamily="34" charset="0"/>
                        </a:rPr>
                        <a:t>Objectif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rtl="0">
                        <a:lnSpc>
                          <a:spcPct val="100000"/>
                        </a:lnSpc>
                      </a:pPr>
                      <a:r>
                        <a:rPr lang="fr-FR" sz="1100">
                          <a:solidFill>
                            <a:schemeClr val="tx1"/>
                          </a:solidFill>
                          <a:latin typeface="Century Gothic" panose="020B0502020202020204" pitchFamily="34" charset="0"/>
                        </a:rPr>
                        <a:t>Objectif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rtl="0">
                        <a:lnSpc>
                          <a:spcPct val="100000"/>
                        </a:lnSpc>
                      </a:pPr>
                      <a:r>
                        <a:rPr lang="fr-FR" sz="1100">
                          <a:solidFill>
                            <a:schemeClr val="tx1"/>
                          </a:solidFill>
                          <a:latin typeface="Century Gothic" panose="020B0502020202020204" pitchFamily="34" charset="0"/>
                        </a:rPr>
                        <a:t>Objectif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rtl="0">
                        <a:lnSpc>
                          <a:spcPct val="100000"/>
                        </a:lnSpc>
                      </a:pPr>
                      <a:r>
                        <a:rPr lang="fr-FR" sz="1100">
                          <a:solidFill>
                            <a:schemeClr val="tx1"/>
                          </a:solidFill>
                          <a:latin typeface="Century Gothic" panose="020B0502020202020204" pitchFamily="34" charset="0"/>
                        </a:rPr>
                        <a:t>But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rtl="0">
                        <a:lnSpc>
                          <a:spcPct val="100000"/>
                        </a:lnSpc>
                      </a:pPr>
                      <a:r>
                        <a:rPr lang="fr-FR" sz="1100">
                          <a:solidFill>
                            <a:schemeClr val="tx1"/>
                          </a:solidFill>
                          <a:latin typeface="Century Gothic" panose="020B0502020202020204" pitchFamily="34" charset="0"/>
                        </a:rPr>
                        <a:t>But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rtl="0">
                        <a:lnSpc>
                          <a:spcPct val="100000"/>
                        </a:lnSpc>
                      </a:pPr>
                      <a:r>
                        <a:rPr lang="fr-FR" sz="1100">
                          <a:solidFill>
                            <a:schemeClr val="tx1"/>
                          </a:solidFill>
                          <a:latin typeface="Century Gothic" panose="020B0502020202020204" pitchFamily="34" charset="0"/>
                        </a:rPr>
                        <a:t>But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rtl="0">
                        <a:lnSpc>
                          <a:spcPct val="100000"/>
                        </a:lnSpc>
                      </a:pPr>
                      <a:r>
                        <a:rPr lang="fr-FR" sz="1100">
                          <a:solidFill>
                            <a:schemeClr val="tx1"/>
                          </a:solidFill>
                          <a:latin typeface="Century Gothic" panose="020B0502020202020204" pitchFamily="34" charset="0"/>
                        </a:rPr>
                        <a:t>But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rtl="0">
                        <a:lnSpc>
                          <a:spcPct val="100000"/>
                        </a:lnSpc>
                      </a:pPr>
                      <a:r>
                        <a:rPr lang="fr-FR" sz="1100">
                          <a:solidFill>
                            <a:schemeClr val="tx1"/>
                          </a:solidFill>
                          <a:latin typeface="Century Gothic" panose="020B0502020202020204" pitchFamily="34" charset="0"/>
                        </a:rPr>
                        <a:t>But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rtl="0">
                        <a:lnSpc>
                          <a:spcPct val="100000"/>
                        </a:lnSpc>
                      </a:pPr>
                      <a:r>
                        <a:rPr lang="fr-FR" sz="1400" b="1">
                          <a:solidFill>
                            <a:schemeClr val="tx1"/>
                          </a:solidFill>
                          <a:latin typeface="Century Gothic" panose="020B0502020202020204" pitchFamily="34" charset="0"/>
                        </a:rPr>
                        <a:t>RÉSULTATS</a:t>
                      </a: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DONNÉES DE RÉSULTAT</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DONNÉES DE RÉSULTAT</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DONNÉES DE RÉSULTAT</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DONNÉES DE RÉSULTAT</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9" name="Rectangle 58">
            <a:extLst>
              <a:ext uri="{FF2B5EF4-FFF2-40B4-BE49-F238E27FC236}">
                <a16:creationId xmlns:a16="http://schemas.microsoft.com/office/drawing/2014/main" id="{C5748260-84B4-C34C-8B0D-A53B1266675A}"/>
              </a:ext>
            </a:extLst>
          </p:cNvPr>
          <p:cNvSpPr/>
          <p:nvPr/>
        </p:nvSpPr>
        <p:spPr>
          <a:xfrm>
            <a:off x="5909145" y="2390178"/>
            <a:ext cx="1019786"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Remarques</a:t>
            </a:r>
          </a:p>
        </p:txBody>
      </p:sp>
      <p:sp>
        <p:nvSpPr>
          <p:cNvPr id="60" name="Rectangle 59">
            <a:extLst>
              <a:ext uri="{FF2B5EF4-FFF2-40B4-BE49-F238E27FC236}">
                <a16:creationId xmlns:a16="http://schemas.microsoft.com/office/drawing/2014/main" id="{41180AA8-EEBE-7347-9A43-2031788276D0}"/>
              </a:ext>
            </a:extLst>
          </p:cNvPr>
          <p:cNvSpPr/>
          <p:nvPr/>
        </p:nvSpPr>
        <p:spPr>
          <a:xfrm>
            <a:off x="5909145" y="2842605"/>
            <a:ext cx="1019786"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Remarques</a:t>
            </a:r>
          </a:p>
        </p:txBody>
      </p:sp>
      <p:sp>
        <p:nvSpPr>
          <p:cNvPr id="61" name="Rectangle 60">
            <a:extLst>
              <a:ext uri="{FF2B5EF4-FFF2-40B4-BE49-F238E27FC236}">
                <a16:creationId xmlns:a16="http://schemas.microsoft.com/office/drawing/2014/main" id="{B7B4CB11-1B5E-464C-95DB-C4690FA55904}"/>
              </a:ext>
            </a:extLst>
          </p:cNvPr>
          <p:cNvSpPr/>
          <p:nvPr/>
        </p:nvSpPr>
        <p:spPr>
          <a:xfrm>
            <a:off x="5909145" y="1032897"/>
            <a:ext cx="1019786"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Remarques</a:t>
            </a:r>
          </a:p>
        </p:txBody>
      </p:sp>
      <p:sp>
        <p:nvSpPr>
          <p:cNvPr id="62" name="Rectangle 61">
            <a:extLst>
              <a:ext uri="{FF2B5EF4-FFF2-40B4-BE49-F238E27FC236}">
                <a16:creationId xmlns:a16="http://schemas.microsoft.com/office/drawing/2014/main" id="{79211352-5DB1-6C46-94F8-D55CD483F565}"/>
              </a:ext>
            </a:extLst>
          </p:cNvPr>
          <p:cNvSpPr/>
          <p:nvPr/>
        </p:nvSpPr>
        <p:spPr>
          <a:xfrm>
            <a:off x="5909145" y="1485324"/>
            <a:ext cx="1019786"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dirty="0">
                <a:solidFill>
                  <a:schemeClr val="tx1"/>
                </a:solidFill>
                <a:latin typeface="Century Gothic" panose="020B0502020202020204" pitchFamily="34" charset="0"/>
              </a:rPr>
              <a:t>Remarques</a:t>
            </a:r>
          </a:p>
        </p:txBody>
      </p:sp>
      <p:sp>
        <p:nvSpPr>
          <p:cNvPr id="63" name="Rectangle 62">
            <a:extLst>
              <a:ext uri="{FF2B5EF4-FFF2-40B4-BE49-F238E27FC236}">
                <a16:creationId xmlns:a16="http://schemas.microsoft.com/office/drawing/2014/main" id="{A3E3C820-F16C-4C48-B85D-201B58B23995}"/>
              </a:ext>
            </a:extLst>
          </p:cNvPr>
          <p:cNvSpPr/>
          <p:nvPr/>
        </p:nvSpPr>
        <p:spPr>
          <a:xfrm>
            <a:off x="5909144" y="1937751"/>
            <a:ext cx="1019787"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dirty="0">
                <a:solidFill>
                  <a:schemeClr val="tx1"/>
                </a:solidFill>
                <a:latin typeface="Century Gothic" panose="020B0502020202020204" pitchFamily="34" charset="0"/>
              </a:rPr>
              <a:t>Remarques</a:t>
            </a:r>
          </a:p>
        </p:txBody>
      </p:sp>
      <p:sp>
        <p:nvSpPr>
          <p:cNvPr id="64" name="Rectangle 63">
            <a:extLst>
              <a:ext uri="{FF2B5EF4-FFF2-40B4-BE49-F238E27FC236}">
                <a16:creationId xmlns:a16="http://schemas.microsoft.com/office/drawing/2014/main" id="{1393CBB6-B934-7E48-B815-E9AE73D9F1FD}"/>
              </a:ext>
            </a:extLst>
          </p:cNvPr>
          <p:cNvSpPr/>
          <p:nvPr/>
        </p:nvSpPr>
        <p:spPr>
          <a:xfrm>
            <a:off x="5909145" y="4652313"/>
            <a:ext cx="1019786"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Remarques</a:t>
            </a:r>
          </a:p>
        </p:txBody>
      </p:sp>
      <p:sp>
        <p:nvSpPr>
          <p:cNvPr id="66" name="Rectangle 65">
            <a:extLst>
              <a:ext uri="{FF2B5EF4-FFF2-40B4-BE49-F238E27FC236}">
                <a16:creationId xmlns:a16="http://schemas.microsoft.com/office/drawing/2014/main" id="{D639DE8E-A2BE-2A48-9927-20CC1DCC200F}"/>
              </a:ext>
            </a:extLst>
          </p:cNvPr>
          <p:cNvSpPr/>
          <p:nvPr/>
        </p:nvSpPr>
        <p:spPr>
          <a:xfrm>
            <a:off x="5909145" y="5104740"/>
            <a:ext cx="1019786"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Remarques</a:t>
            </a:r>
          </a:p>
        </p:txBody>
      </p:sp>
      <p:sp>
        <p:nvSpPr>
          <p:cNvPr id="70" name="Rectangle 69">
            <a:extLst>
              <a:ext uri="{FF2B5EF4-FFF2-40B4-BE49-F238E27FC236}">
                <a16:creationId xmlns:a16="http://schemas.microsoft.com/office/drawing/2014/main" id="{1304CA7F-AD05-C040-9AB3-5ECF91CB8C88}"/>
              </a:ext>
            </a:extLst>
          </p:cNvPr>
          <p:cNvSpPr/>
          <p:nvPr/>
        </p:nvSpPr>
        <p:spPr>
          <a:xfrm>
            <a:off x="5909145" y="3295032"/>
            <a:ext cx="1019786"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Remarques</a:t>
            </a:r>
          </a:p>
        </p:txBody>
      </p:sp>
      <p:sp>
        <p:nvSpPr>
          <p:cNvPr id="71" name="Rectangle 70">
            <a:extLst>
              <a:ext uri="{FF2B5EF4-FFF2-40B4-BE49-F238E27FC236}">
                <a16:creationId xmlns:a16="http://schemas.microsoft.com/office/drawing/2014/main" id="{653F9964-BB55-4744-BD5B-F15BF475EEFE}"/>
              </a:ext>
            </a:extLst>
          </p:cNvPr>
          <p:cNvSpPr/>
          <p:nvPr/>
        </p:nvSpPr>
        <p:spPr>
          <a:xfrm>
            <a:off x="5909145" y="3747459"/>
            <a:ext cx="1019786"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Remarques</a:t>
            </a:r>
          </a:p>
        </p:txBody>
      </p:sp>
      <p:sp>
        <p:nvSpPr>
          <p:cNvPr id="72" name="Rectangle 71">
            <a:extLst>
              <a:ext uri="{FF2B5EF4-FFF2-40B4-BE49-F238E27FC236}">
                <a16:creationId xmlns:a16="http://schemas.microsoft.com/office/drawing/2014/main" id="{1CA42112-AD9B-8343-A68E-9028E6E29245}"/>
              </a:ext>
            </a:extLst>
          </p:cNvPr>
          <p:cNvSpPr/>
          <p:nvPr/>
        </p:nvSpPr>
        <p:spPr>
          <a:xfrm>
            <a:off x="5909145" y="4199886"/>
            <a:ext cx="1019786"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Remarques</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exactes,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1</TotalTime>
  <Words>320</Words>
  <Application>Microsoft Office PowerPoint</Application>
  <PresentationFormat>Widescreen</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Alisa lin</cp:lastModifiedBy>
  <cp:revision>3</cp:revision>
  <cp:lastPrinted>2020-08-31T22:23:58Z</cp:lastPrinted>
  <dcterms:created xsi:type="dcterms:W3CDTF">2020-10-13T17:46:00Z</dcterms:created>
  <dcterms:modified xsi:type="dcterms:W3CDTF">2024-03-06T08:48:29Z</dcterms:modified>
</cp:coreProperties>
</file>