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86" d="100"/>
          <a:sy n="86" d="100"/>
        </p:scale>
        <p:origin x="88" y="14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0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27678" y="971130"/>
            <a:ext cx="3335437" cy="63644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SIMPLE DE CALENDRIER DE CONTENU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709219" y="6477000"/>
            <a:ext cx="803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DU MODÈLE SIMPLE DE CALENDRIER DE CONTENU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PLATEFORME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JEUDI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VENDREDI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SAMEDI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DIMANCHE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Contenu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6</TotalTime>
  <Words>233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Alisa lin</cp:lastModifiedBy>
  <cp:revision>6</cp:revision>
  <dcterms:created xsi:type="dcterms:W3CDTF">2023-06-26T23:44:25Z</dcterms:created>
  <dcterms:modified xsi:type="dcterms:W3CDTF">2024-05-14T03:21:39Z</dcterms:modified>
</cp:coreProperties>
</file>