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5"/>
  </p:notesMasterIdLst>
  <p:sldIdLst>
    <p:sldId id="342" r:id="rId2"/>
    <p:sldId id="354" r:id="rId3"/>
    <p:sldId id="295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F4BFA"/>
    <a:srgbClr val="FCF1C3"/>
    <a:srgbClr val="E9CF9C"/>
    <a:srgbClr val="F7F9FB"/>
    <a:srgbClr val="F9F9F9"/>
    <a:srgbClr val="FCF8E4"/>
    <a:srgbClr val="EAEEF3"/>
    <a:srgbClr val="E0EA88"/>
    <a:srgbClr val="9CF0F0"/>
    <a:srgbClr val="D3EEA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0D35ABE-2910-459B-8CCB-515DDFEED274}" v="3" dt="2023-06-26T23:51:25.54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1" autoAdjust="0"/>
    <p:restoredTop sz="86447"/>
  </p:normalViewPr>
  <p:slideViewPr>
    <p:cSldViewPr snapToGrid="0" snapToObjects="1">
      <p:cViewPr varScale="1">
        <p:scale>
          <a:sx n="86" d="100"/>
          <a:sy n="86" d="100"/>
        </p:scale>
        <p:origin x="88" y="1488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11" Type="http://schemas.microsoft.com/office/2016/11/relationships/changesInfo" Target="changesInfos/changesInfo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3.xml"/><Relationship Id="rId1" Type="http://schemas.openxmlformats.org/officeDocument/2006/relationships/slide" Target="slides/slide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ess Dunlevy" userId="dd4b9a8537dbe9d0" providerId="LiveId" clId="{40D35ABE-2910-459B-8CCB-515DDFEED274}"/>
    <pc:docChg chg="undo custSel addSld delSld modSld sldOrd">
      <pc:chgData name="Bess Dunlevy" userId="dd4b9a8537dbe9d0" providerId="LiveId" clId="{40D35ABE-2910-459B-8CCB-515DDFEED274}" dt="2023-06-26T23:51:39.102" v="205" actId="14100"/>
      <pc:docMkLst>
        <pc:docMk/>
      </pc:docMkLst>
      <pc:sldChg chg="delSp modSp mod">
        <pc:chgData name="Bess Dunlevy" userId="dd4b9a8537dbe9d0" providerId="LiveId" clId="{40D35ABE-2910-459B-8CCB-515DDFEED274}" dt="2023-06-26T23:51:39.102" v="205" actId="14100"/>
        <pc:sldMkLst>
          <pc:docMk/>
          <pc:sldMk cId="1508588292" sldId="342"/>
        </pc:sldMkLst>
        <pc:spChg chg="del">
          <ac:chgData name="Bess Dunlevy" userId="dd4b9a8537dbe9d0" providerId="LiveId" clId="{40D35ABE-2910-459B-8CCB-515DDFEED274}" dt="2023-06-26T23:45:04.272" v="75" actId="478"/>
          <ac:spMkLst>
            <pc:docMk/>
            <pc:sldMk cId="1508588292" sldId="342"/>
            <ac:spMk id="11" creationId="{0C01BE91-D333-FE4E-8137-15C695E430C9}"/>
          </ac:spMkLst>
        </pc:spChg>
        <pc:spChg chg="mod">
          <ac:chgData name="Bess Dunlevy" userId="dd4b9a8537dbe9d0" providerId="LiveId" clId="{40D35ABE-2910-459B-8CCB-515DDFEED274}" dt="2023-06-26T23:45:12.054" v="77" actId="1076"/>
          <ac:spMkLst>
            <pc:docMk/>
            <pc:sldMk cId="1508588292" sldId="342"/>
            <ac:spMk id="33" creationId="{143A449B-AAB7-994A-92CE-8F48E2CA7DF6}"/>
          </ac:spMkLst>
        </pc:spChg>
        <pc:spChg chg="mod">
          <ac:chgData name="Bess Dunlevy" userId="dd4b9a8537dbe9d0" providerId="LiveId" clId="{40D35ABE-2910-459B-8CCB-515DDFEED274}" dt="2023-06-26T23:51:39.102" v="205" actId="14100"/>
          <ac:spMkLst>
            <pc:docMk/>
            <pc:sldMk cId="1508588292" sldId="342"/>
            <ac:spMk id="36" creationId="{C7DC0BFC-32CE-0544-BDE7-E4E8CD4C8E4D}"/>
          </ac:spMkLst>
        </pc:spChg>
        <pc:graphicFrameChg chg="del">
          <ac:chgData name="Bess Dunlevy" userId="dd4b9a8537dbe9d0" providerId="LiveId" clId="{40D35ABE-2910-459B-8CCB-515DDFEED274}" dt="2023-06-26T23:45:02.002" v="73" actId="478"/>
          <ac:graphicFrameMkLst>
            <pc:docMk/>
            <pc:sldMk cId="1508588292" sldId="342"/>
            <ac:graphicFrameMk id="5" creationId="{E4E1EF1D-44E9-405A-962E-9662EEC24BF0}"/>
          </ac:graphicFrameMkLst>
        </pc:graphicFrameChg>
        <pc:picChg chg="mod">
          <ac:chgData name="Bess Dunlevy" userId="dd4b9a8537dbe9d0" providerId="LiveId" clId="{40D35ABE-2910-459B-8CCB-515DDFEED274}" dt="2023-06-26T23:45:16.291" v="78" actId="1076"/>
          <ac:picMkLst>
            <pc:docMk/>
            <pc:sldMk cId="1508588292" sldId="342"/>
            <ac:picMk id="4" creationId="{4AEB8225-3AA8-AF48-AD51-3F5F53316D6B}"/>
          </ac:picMkLst>
        </pc:picChg>
        <pc:cxnChg chg="del">
          <ac:chgData name="Bess Dunlevy" userId="dd4b9a8537dbe9d0" providerId="LiveId" clId="{40D35ABE-2910-459B-8CCB-515DDFEED274}" dt="2023-06-26T23:45:03.119" v="74" actId="478"/>
          <ac:cxnSpMkLst>
            <pc:docMk/>
            <pc:sldMk cId="1508588292" sldId="342"/>
            <ac:cxnSpMk id="12" creationId="{17E3CD5D-AB51-1B48-BC15-DC855BADCA95}"/>
          </ac:cxnSpMkLst>
        </pc:cxnChg>
      </pc:sldChg>
      <pc:sldChg chg="del">
        <pc:chgData name="Bess Dunlevy" userId="dd4b9a8537dbe9d0" providerId="LiveId" clId="{40D35ABE-2910-459B-8CCB-515DDFEED274}" dt="2023-06-26T23:45:17.577" v="79" actId="47"/>
        <pc:sldMkLst>
          <pc:docMk/>
          <pc:sldMk cId="1179924037" sldId="353"/>
        </pc:sldMkLst>
      </pc:sldChg>
      <pc:sldChg chg="addSp delSp modSp mod">
        <pc:chgData name="Bess Dunlevy" userId="dd4b9a8537dbe9d0" providerId="LiveId" clId="{40D35ABE-2910-459B-8CCB-515DDFEED274}" dt="2023-06-26T23:51:25.227" v="195" actId="2165"/>
        <pc:sldMkLst>
          <pc:docMk/>
          <pc:sldMk cId="3634812223" sldId="354"/>
        </pc:sldMkLst>
        <pc:spChg chg="del">
          <ac:chgData name="Bess Dunlevy" userId="dd4b9a8537dbe9d0" providerId="LiveId" clId="{40D35ABE-2910-459B-8CCB-515DDFEED274}" dt="2023-06-26T23:48:02.915" v="173" actId="478"/>
          <ac:spMkLst>
            <pc:docMk/>
            <pc:sldMk cId="3634812223" sldId="354"/>
            <ac:spMk id="5" creationId="{CF8312F4-008A-8B46-B9CC-E4456F84C996}"/>
          </ac:spMkLst>
        </pc:spChg>
        <pc:spChg chg="del">
          <ac:chgData name="Bess Dunlevy" userId="dd4b9a8537dbe9d0" providerId="LiveId" clId="{40D35ABE-2910-459B-8CCB-515DDFEED274}" dt="2023-06-26T23:48:05.995" v="175" actId="478"/>
          <ac:spMkLst>
            <pc:docMk/>
            <pc:sldMk cId="3634812223" sldId="354"/>
            <ac:spMk id="6" creationId="{8A162E46-AFAD-E846-BF5C-F20FF11EA0EF}"/>
          </ac:spMkLst>
        </pc:spChg>
        <pc:spChg chg="del">
          <ac:chgData name="Bess Dunlevy" userId="dd4b9a8537dbe9d0" providerId="LiveId" clId="{40D35ABE-2910-459B-8CCB-515DDFEED274}" dt="2023-06-26T23:48:07.235" v="176" actId="478"/>
          <ac:spMkLst>
            <pc:docMk/>
            <pc:sldMk cId="3634812223" sldId="354"/>
            <ac:spMk id="7" creationId="{00000000-0000-0000-0000-000000000000}"/>
          </ac:spMkLst>
        </pc:spChg>
        <pc:spChg chg="del mod">
          <ac:chgData name="Bess Dunlevy" userId="dd4b9a8537dbe9d0" providerId="LiveId" clId="{40D35ABE-2910-459B-8CCB-515DDFEED274}" dt="2023-06-26T23:48:04.874" v="174" actId="478"/>
          <ac:spMkLst>
            <pc:docMk/>
            <pc:sldMk cId="3634812223" sldId="354"/>
            <ac:spMk id="9" creationId="{CB9D49A6-86F7-B744-828A-D7C1D9D15D8C}"/>
          </ac:spMkLst>
        </pc:spChg>
        <pc:spChg chg="del">
          <ac:chgData name="Bess Dunlevy" userId="dd4b9a8537dbe9d0" providerId="LiveId" clId="{40D35ABE-2910-459B-8CCB-515DDFEED274}" dt="2023-06-26T23:45:20.903" v="81" actId="478"/>
          <ac:spMkLst>
            <pc:docMk/>
            <pc:sldMk cId="3634812223" sldId="354"/>
            <ac:spMk id="17" creationId="{779AB062-8C1C-4C70-BE52-A5053D1050EF}"/>
          </ac:spMkLst>
        </pc:spChg>
        <pc:spChg chg="del">
          <ac:chgData name="Bess Dunlevy" userId="dd4b9a8537dbe9d0" providerId="LiveId" clId="{40D35ABE-2910-459B-8CCB-515DDFEED274}" dt="2023-06-26T23:45:23.267" v="83" actId="478"/>
          <ac:spMkLst>
            <pc:docMk/>
            <pc:sldMk cId="3634812223" sldId="354"/>
            <ac:spMk id="38" creationId="{A6C4B9E8-80D7-0E4C-98A0-080138C4551C}"/>
          </ac:spMkLst>
        </pc:spChg>
        <pc:graphicFrameChg chg="add mod modGraphic">
          <ac:chgData name="Bess Dunlevy" userId="dd4b9a8537dbe9d0" providerId="LiveId" clId="{40D35ABE-2910-459B-8CCB-515DDFEED274}" dt="2023-06-26T23:51:25.227" v="195" actId="2165"/>
          <ac:graphicFrameMkLst>
            <pc:docMk/>
            <pc:sldMk cId="3634812223" sldId="354"/>
            <ac:graphicFrameMk id="2" creationId="{9D38ADDE-708E-A9E6-3914-D86A6CD90554}"/>
          </ac:graphicFrameMkLst>
        </pc:graphicFrameChg>
        <pc:graphicFrameChg chg="del">
          <ac:chgData name="Bess Dunlevy" userId="dd4b9a8537dbe9d0" providerId="LiveId" clId="{40D35ABE-2910-459B-8CCB-515DDFEED274}" dt="2023-06-26T23:45:19.630" v="80" actId="478"/>
          <ac:graphicFrameMkLst>
            <pc:docMk/>
            <pc:sldMk cId="3634812223" sldId="354"/>
            <ac:graphicFrameMk id="18" creationId="{F37D93A8-7E17-4F98-A895-BBADF3A52909}"/>
          </ac:graphicFrameMkLst>
        </pc:graphicFrameChg>
        <pc:graphicFrameChg chg="del">
          <ac:chgData name="Bess Dunlevy" userId="dd4b9a8537dbe9d0" providerId="LiveId" clId="{40D35ABE-2910-459B-8CCB-515DDFEED274}" dt="2023-06-26T23:45:21.955" v="82" actId="478"/>
          <ac:graphicFrameMkLst>
            <pc:docMk/>
            <pc:sldMk cId="3634812223" sldId="354"/>
            <ac:graphicFrameMk id="19" creationId="{2A29ACB9-DD4A-4609-90CB-18909D54A7C6}"/>
          </ac:graphicFrameMkLst>
        </pc:graphicFrameChg>
      </pc:sldChg>
      <pc:sldChg chg="add del ord">
        <pc:chgData name="Bess Dunlevy" userId="dd4b9a8537dbe9d0" providerId="LiveId" clId="{40D35ABE-2910-459B-8CCB-515DDFEED274}" dt="2023-06-26T23:51:25.546" v="196"/>
        <pc:sldMkLst>
          <pc:docMk/>
          <pc:sldMk cId="210379834" sldId="355"/>
        </pc:sldMkLst>
      </pc:sldChg>
      <pc:sldChg chg="del">
        <pc:chgData name="Bess Dunlevy" userId="dd4b9a8537dbe9d0" providerId="LiveId" clId="{40D35ABE-2910-459B-8CCB-515DDFEED274}" dt="2023-06-26T23:47:33.480" v="162" actId="47"/>
        <pc:sldMkLst>
          <pc:docMk/>
          <pc:sldMk cId="57605566" sldId="370"/>
        </pc:sldMkLst>
      </pc:sldChg>
      <pc:sldChg chg="del">
        <pc:chgData name="Bess Dunlevy" userId="dd4b9a8537dbe9d0" providerId="LiveId" clId="{40D35ABE-2910-459B-8CCB-515DDFEED274}" dt="2023-06-26T23:47:33.480" v="162" actId="47"/>
        <pc:sldMkLst>
          <pc:docMk/>
          <pc:sldMk cId="2962643205" sldId="378"/>
        </pc:sldMkLst>
      </pc:sldChg>
      <pc:sldChg chg="del">
        <pc:chgData name="Bess Dunlevy" userId="dd4b9a8537dbe9d0" providerId="LiveId" clId="{40D35ABE-2910-459B-8CCB-515DDFEED274}" dt="2023-06-26T23:47:33.480" v="162" actId="47"/>
        <pc:sldMkLst>
          <pc:docMk/>
          <pc:sldMk cId="4204877435" sldId="379"/>
        </pc:sldMkLst>
      </pc:sldChg>
      <pc:sldChg chg="del">
        <pc:chgData name="Bess Dunlevy" userId="dd4b9a8537dbe9d0" providerId="LiveId" clId="{40D35ABE-2910-459B-8CCB-515DDFEED274}" dt="2023-06-26T23:47:33.480" v="162" actId="47"/>
        <pc:sldMkLst>
          <pc:docMk/>
          <pc:sldMk cId="3261489383" sldId="382"/>
        </pc:sldMkLst>
      </pc:sldChg>
      <pc:sldChg chg="del">
        <pc:chgData name="Bess Dunlevy" userId="dd4b9a8537dbe9d0" providerId="LiveId" clId="{40D35ABE-2910-459B-8CCB-515DDFEED274}" dt="2023-06-26T23:47:33.480" v="162" actId="47"/>
        <pc:sldMkLst>
          <pc:docMk/>
          <pc:sldMk cId="1520620673" sldId="383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5/14/2024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329088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5/14/2024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5/14/2024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5/14/2024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5/14/2024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5/14/2024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5/14/2024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5/14/2024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5/14/2024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5/14/2024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5/14/2024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5/14/2024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bg1">
                <a:lumMod val="7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5/14/2024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fr.smartsheet.com/try-it?trp=18004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hape&#10;&#10;Description automatically generated">
            <a:extLst>
              <a:ext uri="{FF2B5EF4-FFF2-40B4-BE49-F238E27FC236}">
                <a16:creationId xmlns:a16="http://schemas.microsoft.com/office/drawing/2014/main" id="{1AE65A14-F267-A448-B5E0-4329D1561F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07105" y="255512"/>
            <a:ext cx="4997547" cy="6042008"/>
          </a:xfrm>
          <a:prstGeom prst="rect">
            <a:avLst/>
          </a:prstGeom>
        </p:spPr>
      </p:pic>
      <p:pic>
        <p:nvPicPr>
          <p:cNvPr id="4" name="Picture 3">
            <a:hlinkClick r:id="rId3"/>
            <a:extLst>
              <a:ext uri="{FF2B5EF4-FFF2-40B4-BE49-F238E27FC236}">
                <a16:creationId xmlns:a16="http://schemas.microsoft.com/office/drawing/2014/main" id="{4AEB8225-3AA8-AF48-AD51-3F5F53316D6B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/>
        </p:blipFill>
        <p:spPr>
          <a:xfrm>
            <a:off x="8411804" y="971130"/>
            <a:ext cx="3335437" cy="636444"/>
          </a:xfrm>
          <a:prstGeom prst="rect">
            <a:avLst/>
          </a:prstGeom>
        </p:spPr>
      </p:pic>
      <p:sp>
        <p:nvSpPr>
          <p:cNvPr id="33" name="TextBox 32">
            <a:extLst>
              <a:ext uri="{FF2B5EF4-FFF2-40B4-BE49-F238E27FC236}">
                <a16:creationId xmlns:a16="http://schemas.microsoft.com/office/drawing/2014/main" id="{143A449B-AAB7-994A-92CE-8F48E2CA7DF6}"/>
              </a:ext>
            </a:extLst>
          </p:cNvPr>
          <p:cNvSpPr txBox="1"/>
          <p:nvPr/>
        </p:nvSpPr>
        <p:spPr>
          <a:xfrm>
            <a:off x="228885" y="864453"/>
            <a:ext cx="6245657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/>
            <a:r>
              <a:rPr lang="fr-FR" sz="4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entury Gothic" panose="020B0502020202020204" pitchFamily="34" charset="0"/>
              </a:rPr>
              <a:t>EXEMPLE DE MODÈLE SIMPLE DE CALENDRIER DE CONTENU</a:t>
            </a:r>
          </a:p>
        </p:txBody>
      </p:sp>
      <p:sp>
        <p:nvSpPr>
          <p:cNvPr id="34" name="Rectangle 7">
            <a:extLst>
              <a:ext uri="{FF2B5EF4-FFF2-40B4-BE49-F238E27FC236}">
                <a16:creationId xmlns:a16="http://schemas.microsoft.com/office/drawing/2014/main" id="{0671204C-72BF-9849-8945-77D03A477E75}"/>
              </a:ext>
            </a:extLst>
          </p:cNvPr>
          <p:cNvSpPr/>
          <p:nvPr/>
        </p:nvSpPr>
        <p:spPr>
          <a:xfrm>
            <a:off x="0" y="6479366"/>
            <a:ext cx="12192000" cy="384048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710 h 524646"/>
              <a:gd name="connsiteX1" fmla="*/ 11054576 w 12192000"/>
              <a:gd name="connsiteY1" fmla="*/ 539 h 524646"/>
              <a:gd name="connsiteX2" fmla="*/ 11296185 w 12192000"/>
              <a:gd name="connsiteY2" fmla="*/ 160375 h 524646"/>
              <a:gd name="connsiteX3" fmla="*/ 11784284 w 12192000"/>
              <a:gd name="connsiteY3" fmla="*/ 0 h 524646"/>
              <a:gd name="connsiteX4" fmla="*/ 12192000 w 12192000"/>
              <a:gd name="connsiteY4" fmla="*/ 3710 h 524646"/>
              <a:gd name="connsiteX5" fmla="*/ 12192000 w 12192000"/>
              <a:gd name="connsiteY5" fmla="*/ 524646 h 524646"/>
              <a:gd name="connsiteX6" fmla="*/ 0 w 12192000"/>
              <a:gd name="connsiteY6" fmla="*/ 524646 h 524646"/>
              <a:gd name="connsiteX7" fmla="*/ 0 w 12192000"/>
              <a:gd name="connsiteY7" fmla="*/ 3710 h 52464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38547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626385 w 12192000"/>
              <a:gd name="connsiteY2" fmla="*/ 172609 h 524107"/>
              <a:gd name="connsiteX3" fmla="*/ 11825559 w 12192000"/>
              <a:gd name="connsiteY3" fmla="*/ 3719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1825559 w 12192000"/>
              <a:gd name="connsiteY2" fmla="*/ 3719 h 524107"/>
              <a:gd name="connsiteX3" fmla="*/ 12192000 w 12192000"/>
              <a:gd name="connsiteY3" fmla="*/ 3171 h 524107"/>
              <a:gd name="connsiteX4" fmla="*/ 12192000 w 12192000"/>
              <a:gd name="connsiteY4" fmla="*/ 524107 h 524107"/>
              <a:gd name="connsiteX5" fmla="*/ 0 w 12192000"/>
              <a:gd name="connsiteY5" fmla="*/ 524107 h 524107"/>
              <a:gd name="connsiteX6" fmla="*/ 0 w 12192000"/>
              <a:gd name="connsiteY6" fmla="*/ 3171 h 524107"/>
              <a:gd name="connsiteX0" fmla="*/ 0 w 12192000"/>
              <a:gd name="connsiteY0" fmla="*/ 3171 h 524107"/>
              <a:gd name="connsiteX1" fmla="*/ 1142922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520936">
                <a:moveTo>
                  <a:pt x="0" y="0"/>
                </a:moveTo>
                <a:lnTo>
                  <a:pt x="12192000" y="0"/>
                </a:lnTo>
                <a:lnTo>
                  <a:pt x="12192000" y="520936"/>
                </a:lnTo>
                <a:lnTo>
                  <a:pt x="0" y="520936"/>
                </a:lnTo>
                <a:lnTo>
                  <a:pt x="0" y="0"/>
                </a:lnTo>
                <a:close/>
              </a:path>
            </a:pathLst>
          </a:cu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35" name="Parallelogram 34">
            <a:extLst>
              <a:ext uri="{FF2B5EF4-FFF2-40B4-BE49-F238E27FC236}">
                <a16:creationId xmlns:a16="http://schemas.microsoft.com/office/drawing/2014/main" id="{E65CF26C-52F9-344A-ACC9-09D07DE0977D}"/>
              </a:ext>
            </a:extLst>
          </p:cNvPr>
          <p:cNvSpPr/>
          <p:nvPr/>
        </p:nvSpPr>
        <p:spPr>
          <a:xfrm>
            <a:off x="11793977" y="6479366"/>
            <a:ext cx="397211" cy="384048"/>
          </a:xfrm>
          <a:prstGeom prst="parallelogram">
            <a:avLst>
              <a:gd name="adj" fmla="val 65219"/>
            </a:avLst>
          </a:prstGeom>
          <a:solidFill>
            <a:srgbClr val="F0A6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C7DC0BFC-32CE-0544-BDE7-E4E8CD4C8E4D}"/>
              </a:ext>
            </a:extLst>
          </p:cNvPr>
          <p:cNvSpPr txBox="1"/>
          <p:nvPr/>
        </p:nvSpPr>
        <p:spPr>
          <a:xfrm>
            <a:off x="2499853" y="6477000"/>
            <a:ext cx="92473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0"/>
            <a:r>
              <a:rPr lang="fr-FR" dirty="0">
                <a:solidFill>
                  <a:schemeClr val="bg1"/>
                </a:solidFill>
                <a:latin typeface="Century Gothic" panose="020B0502020202020204" pitchFamily="34" charset="0"/>
              </a:rPr>
              <a:t>PRÉSENTATION DE L’EXEMPLE DE MODÈLE SIMPLE DE CALENDRIER DE CONTENU</a:t>
            </a:r>
          </a:p>
        </p:txBody>
      </p:sp>
    </p:spTree>
    <p:extLst>
      <p:ext uri="{BB962C8B-B14F-4D97-AF65-F5344CB8AC3E}">
        <p14:creationId xmlns:p14="http://schemas.microsoft.com/office/powerpoint/2010/main" val="15085882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9D38ADDE-708E-A9E6-3914-D86A6CD9055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3904856"/>
              </p:ext>
            </p:extLst>
          </p:nvPr>
        </p:nvGraphicFramePr>
        <p:xfrm>
          <a:off x="215660" y="213126"/>
          <a:ext cx="11697416" cy="6431747"/>
        </p:xfrm>
        <a:graphic>
          <a:graphicData uri="http://schemas.openxmlformats.org/drawingml/2006/table">
            <a:tbl>
              <a:tblPr/>
              <a:tblGrid>
                <a:gridCol w="1462177">
                  <a:extLst>
                    <a:ext uri="{9D8B030D-6E8A-4147-A177-3AD203B41FA5}">
                      <a16:colId xmlns:a16="http://schemas.microsoft.com/office/drawing/2014/main" val="3228480395"/>
                    </a:ext>
                  </a:extLst>
                </a:gridCol>
                <a:gridCol w="1462177">
                  <a:extLst>
                    <a:ext uri="{9D8B030D-6E8A-4147-A177-3AD203B41FA5}">
                      <a16:colId xmlns:a16="http://schemas.microsoft.com/office/drawing/2014/main" val="2813725436"/>
                    </a:ext>
                  </a:extLst>
                </a:gridCol>
                <a:gridCol w="1462177">
                  <a:extLst>
                    <a:ext uri="{9D8B030D-6E8A-4147-A177-3AD203B41FA5}">
                      <a16:colId xmlns:a16="http://schemas.microsoft.com/office/drawing/2014/main" val="1209709761"/>
                    </a:ext>
                  </a:extLst>
                </a:gridCol>
                <a:gridCol w="1462177">
                  <a:extLst>
                    <a:ext uri="{9D8B030D-6E8A-4147-A177-3AD203B41FA5}">
                      <a16:colId xmlns:a16="http://schemas.microsoft.com/office/drawing/2014/main" val="753589252"/>
                    </a:ext>
                  </a:extLst>
                </a:gridCol>
                <a:gridCol w="1462177">
                  <a:extLst>
                    <a:ext uri="{9D8B030D-6E8A-4147-A177-3AD203B41FA5}">
                      <a16:colId xmlns:a16="http://schemas.microsoft.com/office/drawing/2014/main" val="1701091193"/>
                    </a:ext>
                  </a:extLst>
                </a:gridCol>
                <a:gridCol w="1462177">
                  <a:extLst>
                    <a:ext uri="{9D8B030D-6E8A-4147-A177-3AD203B41FA5}">
                      <a16:colId xmlns:a16="http://schemas.microsoft.com/office/drawing/2014/main" val="3538011376"/>
                    </a:ext>
                  </a:extLst>
                </a:gridCol>
                <a:gridCol w="1462177">
                  <a:extLst>
                    <a:ext uri="{9D8B030D-6E8A-4147-A177-3AD203B41FA5}">
                      <a16:colId xmlns:a16="http://schemas.microsoft.com/office/drawing/2014/main" val="2249416302"/>
                    </a:ext>
                  </a:extLst>
                </a:gridCol>
                <a:gridCol w="1462177">
                  <a:extLst>
                    <a:ext uri="{9D8B030D-6E8A-4147-A177-3AD203B41FA5}">
                      <a16:colId xmlns:a16="http://schemas.microsoft.com/office/drawing/2014/main" val="2052118009"/>
                    </a:ext>
                  </a:extLst>
                </a:gridCol>
              </a:tblGrid>
              <a:tr h="197355"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PLATEFORME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LUNDI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MARDI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MERCREDI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JEUDI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VENDREDI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SAMEDI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800" b="0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DIMANCHE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2296318"/>
                  </a:ext>
                </a:extLst>
              </a:tr>
              <a:tr h="128804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57702384"/>
                  </a:ext>
                </a:extLst>
              </a:tr>
              <a:tr h="134952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fr-FR" sz="900" b="1" i="0" u="none" strike="noStrike">
                          <a:solidFill>
                            <a:srgbClr val="FF0000"/>
                          </a:solidFill>
                          <a:effectLst/>
                          <a:latin typeface="Century Gothic" panose="020B0502020202020204" pitchFamily="34" charset="0"/>
                        </a:rPr>
                        <a:t>YOUTUBE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Vidéo pratique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Vidéo pratique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Vidéo pratique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THÈME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THÈME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THÈME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THÈME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3234559"/>
                  </a:ext>
                </a:extLst>
              </a:tr>
              <a:tr h="50383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Publication test 1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Publication test 2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Jalon A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Publication 1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Publication 2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Pas de publication le week-end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Pas de publication le week-end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0416665"/>
                  </a:ext>
                </a:extLst>
              </a:tr>
              <a:tr h="113134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22276310"/>
                  </a:ext>
                </a:extLst>
              </a:tr>
              <a:tr h="134952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fr-FR" sz="900" b="1" i="0" u="none" strike="noStrike">
                          <a:solidFill>
                            <a:srgbClr val="1F4E78"/>
                          </a:solidFill>
                          <a:effectLst/>
                          <a:latin typeface="Century Gothic" panose="020B0502020202020204" pitchFamily="34" charset="0"/>
                        </a:rPr>
                        <a:t>FACEBOOK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Les meilleures recettes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Les meilleures recettes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Les meilleures recettes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THÈME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THÈME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THÈME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THÈME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6202495"/>
                  </a:ext>
                </a:extLst>
              </a:tr>
              <a:tr h="50383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Sondage d’audience</a:t>
                      </a:r>
                    </a:p>
                  </a:txBody>
                  <a:tcPr marL="30128" marR="3348" marT="3348" marB="0" anchor="ctr"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Sondage d’audience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Publication sur les résultats du sondage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Fonctionnalité photo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Fonctionnalité photo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Sondage d’audience du week-end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Résultats du sondage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4245608"/>
                  </a:ext>
                </a:extLst>
              </a:tr>
              <a:tr h="113134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80246266"/>
                  </a:ext>
                </a:extLst>
              </a:tr>
              <a:tr h="134952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fr-FR" sz="900" b="1" i="0" u="none" strike="noStrike">
                          <a:solidFill>
                            <a:srgbClr val="4472C4"/>
                          </a:solidFill>
                          <a:effectLst/>
                          <a:latin typeface="Century Gothic" panose="020B0502020202020204" pitchFamily="34" charset="0"/>
                        </a:rPr>
                        <a:t>LINKEDIN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Objectifs de carrière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Objectifs de carrière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Objectifs de carrière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THÈME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THÈME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THÈME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THÈME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6188671"/>
                  </a:ext>
                </a:extLst>
              </a:tr>
              <a:tr h="50383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Sondage d’audience</a:t>
                      </a:r>
                    </a:p>
                  </a:txBody>
                  <a:tcPr marL="30128" marR="3348" marT="3348" marB="0" anchor="ctr"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Sondage d’audience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Publication sur les résultats du sondage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5 meilleurs articles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Fonctionnalité photo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Pas de publication le week-end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Pas de publication le week-end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4042948"/>
                  </a:ext>
                </a:extLst>
              </a:tr>
              <a:tr h="113134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39780992"/>
                  </a:ext>
                </a:extLst>
              </a:tr>
              <a:tr h="134952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fr-FR" sz="900" b="1" i="0" u="none" strike="noStrike">
                          <a:solidFill>
                            <a:srgbClr val="BF8F00"/>
                          </a:solidFill>
                          <a:effectLst/>
                          <a:latin typeface="Century Gothic" panose="020B0502020202020204" pitchFamily="34" charset="0"/>
                        </a:rPr>
                        <a:t>INSTAGRAM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Campagne bêta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Campagne bêta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Campagne bêta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THÈME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THÈME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THÈME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THÈME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2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6155073"/>
                  </a:ext>
                </a:extLst>
              </a:tr>
              <a:tr h="50383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Réunion interne - aucune publication</a:t>
                      </a:r>
                    </a:p>
                  </a:txBody>
                  <a:tcPr marL="30128" marR="3348" marT="3348" marB="0" anchor="ctr"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Lancement bêta de la campagne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Vidéo bêta de la campagne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Fonctionnalité photo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Fonctionnalité photo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Sondage d’audience du week-end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Résultats du sondage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4130717"/>
                  </a:ext>
                </a:extLst>
              </a:tr>
              <a:tr h="113134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6110375"/>
                  </a:ext>
                </a:extLst>
              </a:tr>
              <a:tr h="134952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fr-FR" sz="9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TIKTOK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THÈME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THÈME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THÈME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THÈME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THÈME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THÈME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THÈME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EAAA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1187735"/>
                  </a:ext>
                </a:extLst>
              </a:tr>
              <a:tr h="50383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0128" marR="3348" marT="3348" marB="0" anchor="ctr"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23411199"/>
                  </a:ext>
                </a:extLst>
              </a:tr>
              <a:tr h="113134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0906200"/>
                  </a:ext>
                </a:extLst>
              </a:tr>
              <a:tr h="134952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fr-FR" sz="900" b="1" i="0" u="none" strike="noStrike">
                          <a:solidFill>
                            <a:srgbClr val="C65911"/>
                          </a:solidFill>
                          <a:effectLst/>
                          <a:latin typeface="Century Gothic" panose="020B0502020202020204" pitchFamily="34" charset="0"/>
                        </a:rPr>
                        <a:t>AUTRE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THÈME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THÈME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THÈME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THÈME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THÈME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THÈME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THÈME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4370296"/>
                  </a:ext>
                </a:extLst>
              </a:tr>
              <a:tr h="50383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0128" marR="3348" marT="3348" marB="0" anchor="ctr"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1689544"/>
                  </a:ext>
                </a:extLst>
              </a:tr>
              <a:tr h="113134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54209844"/>
                  </a:ext>
                </a:extLst>
              </a:tr>
              <a:tr h="134952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fr-FR" sz="900" b="1" i="0" u="none" strike="noStrike">
                          <a:solidFill>
                            <a:srgbClr val="00B0F0"/>
                          </a:solidFill>
                          <a:effectLst/>
                          <a:latin typeface="Century Gothic" panose="020B0502020202020204" pitchFamily="34" charset="0"/>
                        </a:rPr>
                        <a:t>AUTRE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THÈME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THÈME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THÈME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THÈME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THÈME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THÈME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THÈME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9745471"/>
                  </a:ext>
                </a:extLst>
              </a:tr>
              <a:tr h="50383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0128" marR="3348" marT="3348" marB="0" anchor="ctr"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1738905"/>
                  </a:ext>
                </a:extLst>
              </a:tr>
              <a:tr h="113134">
                <a:tc>
                  <a:txBody>
                    <a:bodyPr/>
                    <a:lstStyle/>
                    <a:p>
                      <a:pPr algn="l" fontAlgn="b"/>
                      <a:endParaRPr 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48" marR="3348" marT="3348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88106556"/>
                  </a:ext>
                </a:extLst>
              </a:tr>
              <a:tr h="134952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fr-FR" sz="900" b="1" i="0" u="none" strike="noStrike">
                          <a:solidFill>
                            <a:srgbClr val="548235"/>
                          </a:solidFill>
                          <a:effectLst/>
                          <a:latin typeface="Century Gothic" panose="020B0502020202020204" pitchFamily="34" charset="0"/>
                        </a:rPr>
                        <a:t>AUTRE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THÈME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THÈME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THÈME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THÈME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THÈME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THÈME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1" i="0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THÈME</a:t>
                      </a:r>
                    </a:p>
                  </a:txBody>
                  <a:tcPr marL="334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9105440"/>
                  </a:ext>
                </a:extLst>
              </a:tr>
              <a:tr h="50383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0128" marR="3348" marT="3348" marB="0" anchor="ctr"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fr-FR" sz="700" b="0" i="1" u="none" strike="noStrike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</a:txBody>
                  <a:tcPr marL="30128" marR="3348" marT="3348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50692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48122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6466325"/>
              </p:ext>
            </p:extLst>
          </p:nvPr>
        </p:nvGraphicFramePr>
        <p:xfrm>
          <a:off x="787790" y="1050352"/>
          <a:ext cx="10227213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27213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600" b="1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EXCLUSION DE RESPONSABILITÉ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2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-FR" sz="1400" b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Tous les articles, modèles ou informations proposés par Smartsheet sur le site web sont fournis à titre de référence uniquement. Bien que nous nous efforcions de maintenir les informations à jour et exactes, nous ne faisons aucune déclaration, ni n’offrons aucune garantie, de quelque nature que ce soit, expresse ou implicite, quant à l’exhaustivité, l’exactitude, la fiabilité, la pertinence ou la disponibilité du site web, ou des informations, articles, modèles ou graphiques liés, contenus sur le site. Toute la confiance que vous accordez à ces informations relève de votre propre responsabilité, à vos propres risques.</a:t>
                      </a: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C-Project-Definition-Six-Sigma-Worksheet-Template_PowerPoint.pptx" id="{1A6CECA6-5CAA-42D4-8DA2-827806DBC337}" vid="{91750753-04A7-40CD-A9A0-14A184A3CC5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Use this as a PPT template</Template>
  <TotalTime>5</TotalTime>
  <Words>348</Words>
  <Application>Microsoft Office PowerPoint</Application>
  <PresentationFormat>Widescreen</PresentationFormat>
  <Paragraphs>135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Century Gothic</vt:lpstr>
      <vt:lpstr>Тема Office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Bess</dc:creator>
  <cp:lastModifiedBy>Alisa lin</cp:lastModifiedBy>
  <cp:revision>5</cp:revision>
  <dcterms:created xsi:type="dcterms:W3CDTF">2023-06-26T23:44:25Z</dcterms:created>
  <dcterms:modified xsi:type="dcterms:W3CDTF">2024-05-14T03:21:48Z</dcterms:modified>
</cp:coreProperties>
</file>