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96" r:id="rId3"/>
    <p:sldId id="297" r:id="rId4"/>
    <p:sldId id="298" r:id="rId5"/>
    <p:sldId id="299" r:id="rId6"/>
    <p:sldId id="300" r:id="rId7"/>
    <p:sldId id="295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F2F2F2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79"/>
    <p:restoredTop sz="86447"/>
  </p:normalViewPr>
  <p:slideViewPr>
    <p:cSldViewPr snapToGrid="0" snapToObjects="1">
      <p:cViewPr varScale="1">
        <p:scale>
          <a:sx n="203" d="100"/>
          <a:sy n="203" d="100"/>
        </p:scale>
        <p:origin x="204" y="105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8" indent="0" algn="ctr">
              <a:buNone/>
              <a:defRPr sz="1350"/>
            </a:lvl3pPr>
            <a:lvl4pPr marL="1028682" indent="0" algn="ctr">
              <a:buNone/>
              <a:defRPr sz="1200"/>
            </a:lvl4pPr>
            <a:lvl5pPr marL="1371576" indent="0" algn="ctr">
              <a:buNone/>
              <a:defRPr sz="1200"/>
            </a:lvl5pPr>
            <a:lvl6pPr marL="1714470" indent="0" algn="ctr">
              <a:buNone/>
              <a:defRPr sz="1200"/>
            </a:lvl6pPr>
            <a:lvl7pPr marL="2057364" indent="0" algn="ctr">
              <a:buNone/>
              <a:defRPr sz="1200"/>
            </a:lvl7pPr>
            <a:lvl8pPr marL="2400258" indent="0" algn="ctr">
              <a:buNone/>
              <a:defRPr sz="1200"/>
            </a:lvl8pPr>
            <a:lvl9pPr marL="2743152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6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8" indent="0">
              <a:buNone/>
              <a:defRPr sz="1350" b="1"/>
            </a:lvl3pPr>
            <a:lvl4pPr marL="1028682" indent="0">
              <a:buNone/>
              <a:defRPr sz="1200" b="1"/>
            </a:lvl4pPr>
            <a:lvl5pPr marL="1371576" indent="0">
              <a:buNone/>
              <a:defRPr sz="1200" b="1"/>
            </a:lvl5pPr>
            <a:lvl6pPr marL="1714470" indent="0">
              <a:buNone/>
              <a:defRPr sz="1200" b="1"/>
            </a:lvl6pPr>
            <a:lvl7pPr marL="2057364" indent="0">
              <a:buNone/>
              <a:defRPr sz="1200" b="1"/>
            </a:lvl7pPr>
            <a:lvl8pPr marL="2400258" indent="0">
              <a:buNone/>
              <a:defRPr sz="1200" b="1"/>
            </a:lvl8pPr>
            <a:lvl9pPr marL="274315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8" indent="0">
              <a:buNone/>
              <a:defRPr sz="1350" b="1"/>
            </a:lvl3pPr>
            <a:lvl4pPr marL="1028682" indent="0">
              <a:buNone/>
              <a:defRPr sz="1200" b="1"/>
            </a:lvl4pPr>
            <a:lvl5pPr marL="1371576" indent="0">
              <a:buNone/>
              <a:defRPr sz="1200" b="1"/>
            </a:lvl5pPr>
            <a:lvl6pPr marL="1714470" indent="0">
              <a:buNone/>
              <a:defRPr sz="1200" b="1"/>
            </a:lvl6pPr>
            <a:lvl7pPr marL="2057364" indent="0">
              <a:buNone/>
              <a:defRPr sz="1200" b="1"/>
            </a:lvl7pPr>
            <a:lvl8pPr marL="2400258" indent="0">
              <a:buNone/>
              <a:defRPr sz="1200" b="1"/>
            </a:lvl8pPr>
            <a:lvl9pPr marL="274315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8" indent="0">
              <a:buNone/>
              <a:defRPr sz="900"/>
            </a:lvl3pPr>
            <a:lvl4pPr marL="1028682" indent="0">
              <a:buNone/>
              <a:defRPr sz="750"/>
            </a:lvl4pPr>
            <a:lvl5pPr marL="1371576" indent="0">
              <a:buNone/>
              <a:defRPr sz="750"/>
            </a:lvl5pPr>
            <a:lvl6pPr marL="1714470" indent="0">
              <a:buNone/>
              <a:defRPr sz="750"/>
            </a:lvl6pPr>
            <a:lvl7pPr marL="2057364" indent="0">
              <a:buNone/>
              <a:defRPr sz="750"/>
            </a:lvl7pPr>
            <a:lvl8pPr marL="2400258" indent="0">
              <a:buNone/>
              <a:defRPr sz="750"/>
            </a:lvl8pPr>
            <a:lvl9pPr marL="2743152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8" indent="0">
              <a:buNone/>
              <a:defRPr sz="1800"/>
            </a:lvl3pPr>
            <a:lvl4pPr marL="1028682" indent="0">
              <a:buNone/>
              <a:defRPr sz="1500"/>
            </a:lvl4pPr>
            <a:lvl5pPr marL="1371576" indent="0">
              <a:buNone/>
              <a:defRPr sz="1500"/>
            </a:lvl5pPr>
            <a:lvl6pPr marL="1714470" indent="0">
              <a:buNone/>
              <a:defRPr sz="1500"/>
            </a:lvl6pPr>
            <a:lvl7pPr marL="2057364" indent="0">
              <a:buNone/>
              <a:defRPr sz="1500"/>
            </a:lvl7pPr>
            <a:lvl8pPr marL="2400258" indent="0">
              <a:buNone/>
              <a:defRPr sz="1500"/>
            </a:lvl8pPr>
            <a:lvl9pPr marL="2743152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8" indent="0">
              <a:buNone/>
              <a:defRPr sz="900"/>
            </a:lvl3pPr>
            <a:lvl4pPr marL="1028682" indent="0">
              <a:buNone/>
              <a:defRPr sz="750"/>
            </a:lvl4pPr>
            <a:lvl5pPr marL="1371576" indent="0">
              <a:buNone/>
              <a:defRPr sz="750"/>
            </a:lvl5pPr>
            <a:lvl6pPr marL="1714470" indent="0">
              <a:buNone/>
              <a:defRPr sz="750"/>
            </a:lvl6pPr>
            <a:lvl7pPr marL="2057364" indent="0">
              <a:buNone/>
              <a:defRPr sz="750"/>
            </a:lvl7pPr>
            <a:lvl8pPr marL="2400258" indent="0">
              <a:buNone/>
              <a:defRPr sz="750"/>
            </a:lvl8pPr>
            <a:lvl9pPr marL="2743152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8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5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9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3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7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11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5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9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8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2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6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0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4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8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2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65192"/>
            <a:ext cx="9144000" cy="393080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7650" y="6565148"/>
            <a:ext cx="46511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35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SOP DE GILES JOHNSTON IMAGE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076640" y="342519"/>
            <a:ext cx="2641333" cy="504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414743" y="1160459"/>
            <a:ext cx="841610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000">
                <a:latin typeface="Century Gothic" panose="020B0502020202020204" pitchFamily="34" charset="0"/>
              </a:rPr>
              <a:t>GILES JOHNSTON IMAGE -</a:t>
            </a:r>
            <a:r>
              <a:rPr lang="fr-FR" sz="4500">
                <a:latin typeface="Century Gothic" panose="020B0502020202020204" pitchFamily="34" charset="0"/>
              </a:rPr>
              <a:t>MODÈLE DE PROCÉDURES OPÉRATIONNELLES STANDARD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414745" y="4121101"/>
            <a:ext cx="58908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500">
                <a:latin typeface="Century Gothic" panose="020B0502020202020204" pitchFamily="34" charset="0"/>
              </a:rPr>
              <a:t>RÉDIGÉ PAR : [ NOM ]</a:t>
            </a:r>
          </a:p>
          <a:p>
            <a:endParaRPr lang="en-US" sz="1500" dirty="0">
              <a:latin typeface="Century Gothic" panose="020B0502020202020204" pitchFamily="34" charset="0"/>
            </a:endParaRPr>
          </a:p>
          <a:p>
            <a:pPr rtl="0"/>
            <a:r>
              <a:rPr lang="fr-FR" sz="1500">
                <a:latin typeface="Century Gothic" panose="020B0502020202020204" pitchFamily="34" charset="0"/>
              </a:rPr>
              <a:t>DATE D’ACHÈVEMENT : [ DATE 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414744" y="3438776"/>
            <a:ext cx="830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6518310" y="3648905"/>
            <a:ext cx="2199663" cy="2167803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7"/>
              <a:ext cx="243147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33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VOTRE</a:t>
              </a:r>
            </a:p>
            <a:p>
              <a:pPr algn="ctr" rtl="0"/>
              <a:r>
                <a:rPr lang="fr-FR" sz="33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DATE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« EXEMPLE DE TITRE 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Voici un exemple de texte pour décrire l’image ci-dessus et expliquer clairement l’étape suivante du processus.</a:t>
            </a:r>
          </a:p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Les zones de texte peuvent être plus grandes ou plus petites en fonction des besoins en termes d’explication.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Voici un exemple de texte pour décrire l’image ci-dessus et expliquer clairement l’étape suivante du processus.</a:t>
            </a:r>
          </a:p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Les zones de texte peuvent être plus grandes ou plus petites en fonction des besoins en termes d’explication.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Remplacer cette forme par un graphique ou une image approprié(e).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AUTEUR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G. 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2000" b="1" dirty="0">
                <a:latin typeface="Century Gothic" panose="020B0502020202020204" pitchFamily="34" charset="0"/>
              </a:rPr>
              <a:t>EN CAS DE DOUTE, POSER DES QUESTIONS 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2999017" y="5754756"/>
            <a:ext cx="100432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 dirty="0">
                <a:latin typeface="Century Gothic" panose="020B0502020202020204" pitchFamily="34" charset="0"/>
              </a:rPr>
              <a:t>PROBLÈME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Remplacer cette forme par un graphique ou une image approprié(e).</a:t>
            </a:r>
          </a:p>
        </p:txBody>
      </p:sp>
    </p:spTree>
    <p:extLst>
      <p:ext uri="{BB962C8B-B14F-4D97-AF65-F5344CB8AC3E}">
        <p14:creationId xmlns:p14="http://schemas.microsoft.com/office/powerpoint/2010/main" val="146960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DATE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« EXEMPLE DE TITRE 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Voici un exemple de texte pour décrire l’image ci-dessus et expliquer clairement l’étape suivante du processus.</a:t>
            </a:r>
          </a:p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Les zones de texte peuvent être plus grandes ou plus petites en fonction des besoins en termes d’explication.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Voici un exemple de texte pour décrire l’image ci-dessus et expliquer clairement l’étape suivante du processus.</a:t>
            </a:r>
          </a:p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Les zones de texte peuvent être plus grandes ou plus petites en fonction des besoins en termes d’explication.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Remplacer cette forme par un graphique ou une image approprié(e).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AUTEUR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G. 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2000" b="1">
                <a:latin typeface="Century Gothic" panose="020B0502020202020204" pitchFamily="34" charset="0"/>
              </a:rPr>
              <a:t>EN CAS DE DOUTE, POSER DES QUESTIONS 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>
            <a:spLocks/>
          </p:cNvSpPr>
          <p:nvPr/>
        </p:nvSpPr>
        <p:spPr>
          <a:xfrm>
            <a:off x="2999020" y="5754756"/>
            <a:ext cx="137452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PROBLÈME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Remplacer cette forme par un graphique ou une image approprié(e).</a:t>
            </a:r>
          </a:p>
        </p:txBody>
      </p:sp>
    </p:spTree>
    <p:extLst>
      <p:ext uri="{BB962C8B-B14F-4D97-AF65-F5344CB8AC3E}">
        <p14:creationId xmlns:p14="http://schemas.microsoft.com/office/powerpoint/2010/main" val="390062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DATE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« EXEMPLE DE TITRE 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Voici un exemple de texte pour décrire l’image ci-dessus et expliquer clairement l’étape suivante du processus.</a:t>
            </a:r>
          </a:p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Les zones de texte peuvent être plus grandes ou plus petites en fonction des besoins en termes d’explication.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Voici un exemple de texte pour décrire l’image ci-dessus et expliquer clairement l’étape suivante du processus.</a:t>
            </a:r>
          </a:p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Les zones de texte peuvent être plus grandes ou plus petites en fonction des besoins en termes d’explication.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Remplacer cette forme par un graphique ou une image approprié(e).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AUTEUR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G. 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2000" b="1">
                <a:latin typeface="Century Gothic" panose="020B0502020202020204" pitchFamily="34" charset="0"/>
              </a:rPr>
              <a:t>EN CAS DE DOUTE, POSER DES QUESTIONS 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2996995" y="5754756"/>
            <a:ext cx="972000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 dirty="0">
                <a:latin typeface="Century Gothic" panose="020B0502020202020204" pitchFamily="34" charset="0"/>
              </a:rPr>
              <a:t>PROBLÈME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Remplacer cette forme par un graphique ou une image approprié(e).</a:t>
            </a:r>
          </a:p>
        </p:txBody>
      </p:sp>
    </p:spTree>
    <p:extLst>
      <p:ext uri="{BB962C8B-B14F-4D97-AF65-F5344CB8AC3E}">
        <p14:creationId xmlns:p14="http://schemas.microsoft.com/office/powerpoint/2010/main" val="425997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DATE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« EXEMPLE DE TITRE 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Voici un exemple de texte pour décrire l’image ci-dessus et expliquer clairement l’étape suivante du processus.</a:t>
            </a:r>
          </a:p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Les zones de texte peuvent être plus grandes ou plus petites en fonction des besoins en termes d’explication.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Voici un exemple de texte pour décrire l’image ci-dessus et expliquer clairement l’étape suivante du processus.</a:t>
            </a:r>
          </a:p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Les zones de texte peuvent être plus grandes ou plus petites en fonction des besoins en termes d’explication.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Remplacer cette forme par un graphique ou une image approprié(e).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AUTEUR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G. 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2000" b="1">
                <a:latin typeface="Century Gothic" panose="020B0502020202020204" pitchFamily="34" charset="0"/>
              </a:rPr>
              <a:t>EN CAS DE DOUTE, POSER DES QUESTIONS 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2997388" y="5754756"/>
            <a:ext cx="971999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 dirty="0">
                <a:latin typeface="Century Gothic" panose="020B0502020202020204" pitchFamily="34" charset="0"/>
              </a:rPr>
              <a:t>PROBLÈME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Remplacer cette forme par un graphique ou une image approprié(e).</a:t>
            </a:r>
          </a:p>
        </p:txBody>
      </p:sp>
    </p:spTree>
    <p:extLst>
      <p:ext uri="{BB962C8B-B14F-4D97-AF65-F5344CB8AC3E}">
        <p14:creationId xmlns:p14="http://schemas.microsoft.com/office/powerpoint/2010/main" val="134481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DATE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« EXEMPLE DE TITRE 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Voici un exemple de texte pour décrire l’image ci-dessus et expliquer clairement l’étape suivante du processus.</a:t>
            </a:r>
          </a:p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Les zones de texte peuvent être plus grandes ou plus petites en fonction des besoins en termes d’explication.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Voici un exemple de texte pour décrire l’image ci-dessus et expliquer clairement l’étape suivante du processus.</a:t>
            </a:r>
          </a:p>
          <a:p>
            <a:pPr rtl="0"/>
            <a:r>
              <a:rPr lang="fr-FR" sz="1100">
                <a:latin typeface="Century Gothic" panose="020B0502020202020204" pitchFamily="34" charset="0"/>
                <a:cs typeface="Arial" pitchFamily="34" charset="0"/>
              </a:rPr>
              <a:t>Les zones de texte peuvent être plus grandes ou plus petites en fonction des besoins en termes d’explication.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Remplacer cette forme par un graphique ou une image approprié(e).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>
                <a:latin typeface="Century Gothic" panose="020B0502020202020204" pitchFamily="34" charset="0"/>
              </a:rPr>
              <a:t>AUTEUR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G. 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2000" b="1">
                <a:latin typeface="Century Gothic" panose="020B0502020202020204" pitchFamily="34" charset="0"/>
              </a:rPr>
              <a:t>EN CAS DE DOUTE, POSER DES QUESTIONS 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2999017" y="5754756"/>
            <a:ext cx="971664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200" dirty="0">
                <a:latin typeface="Century Gothic" panose="020B0502020202020204" pitchFamily="34" charset="0"/>
              </a:rPr>
              <a:t>PROBLÈME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Remplacer cette forme par un graphique ou une image approprié(e).</a:t>
            </a:r>
          </a:p>
        </p:txBody>
      </p:sp>
    </p:spTree>
    <p:extLst>
      <p:ext uri="{BB962C8B-B14F-4D97-AF65-F5344CB8AC3E}">
        <p14:creationId xmlns:p14="http://schemas.microsoft.com/office/powerpoint/2010/main" val="336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590844" y="1645014"/>
          <a:ext cx="7670410" cy="1851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041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1851264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171450" marR="54769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Giles-Johnston-Image-SOP-Standard-Operating-Procedures-Template_PowerPoint" id="{9849B731-AFCF-304A-A88B-3E3EFF74ECC7}" vid="{052BC3DA-517B-DB45-8129-1938A3B582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IC-Giles-Johnston-Image-SOP-Standard-Operating-Procedures-Template_PowerPoint</Template>
  <TotalTime>3</TotalTime>
  <Words>761</Words>
  <Application>Microsoft Office PowerPoint</Application>
  <PresentationFormat>Letter Paper (8.5x11 in)</PresentationFormat>
  <Paragraphs>97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Alisa lin</cp:lastModifiedBy>
  <cp:revision>5</cp:revision>
  <dcterms:created xsi:type="dcterms:W3CDTF">2019-06-07T21:25:17Z</dcterms:created>
  <dcterms:modified xsi:type="dcterms:W3CDTF">2024-06-04T04:01:53Z</dcterms:modified>
</cp:coreProperties>
</file>