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8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984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99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88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DIAGRAMME DES JALONS EN PLUSIEURS ÉTAPES</a:t>
            </a:r>
          </a:p>
        </p:txBody>
      </p:sp>
      <p:sp>
        <p:nvSpPr>
          <p:cNvPr id="18" name="Chevron 17">
            <a:extLst>
              <a:ext uri="{FF2B5EF4-FFF2-40B4-BE49-F238E27FC236}">
                <a16:creationId xmlns:a16="http://schemas.microsoft.com/office/drawing/2014/main" id="{462CEA60-DCFA-9B44-91ED-C083AC5973B5}"/>
              </a:ext>
            </a:extLst>
          </p:cNvPr>
          <p:cNvSpPr/>
          <p:nvPr/>
        </p:nvSpPr>
        <p:spPr>
          <a:xfrm>
            <a:off x="208415" y="6172388"/>
            <a:ext cx="2926080" cy="548640"/>
          </a:xfrm>
          <a:prstGeom prst="chevron">
            <a:avLst/>
          </a:prstGeom>
          <a:solidFill>
            <a:srgbClr val="00BD3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ÉTAPE </a:t>
            </a:r>
            <a:r>
              <a:rPr lang="fr-FR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19" name="Chevron 18">
            <a:extLst>
              <a:ext uri="{FF2B5EF4-FFF2-40B4-BE49-F238E27FC236}">
                <a16:creationId xmlns:a16="http://schemas.microsoft.com/office/drawing/2014/main" id="{8F1357FC-23E2-794A-9343-8D667233EF8E}"/>
              </a:ext>
            </a:extLst>
          </p:cNvPr>
          <p:cNvSpPr/>
          <p:nvPr/>
        </p:nvSpPr>
        <p:spPr>
          <a:xfrm>
            <a:off x="3159895" y="6172388"/>
            <a:ext cx="2926080" cy="548640"/>
          </a:xfrm>
          <a:prstGeom prst="chevron">
            <a:avLst/>
          </a:prstGeom>
          <a:solidFill>
            <a:srgbClr val="92D05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ÉTAPE </a:t>
            </a:r>
            <a:r>
              <a:rPr lang="fr-FR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0" name="Chevron 19">
            <a:extLst>
              <a:ext uri="{FF2B5EF4-FFF2-40B4-BE49-F238E27FC236}">
                <a16:creationId xmlns:a16="http://schemas.microsoft.com/office/drawing/2014/main" id="{6E73D813-1BAF-224E-968F-9CCABDE47FA0}"/>
              </a:ext>
            </a:extLst>
          </p:cNvPr>
          <p:cNvSpPr/>
          <p:nvPr/>
        </p:nvSpPr>
        <p:spPr>
          <a:xfrm>
            <a:off x="6111375" y="6172388"/>
            <a:ext cx="2926080" cy="54864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ÉTAPE </a:t>
            </a:r>
            <a:r>
              <a:rPr lang="fr-FR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1" name="Chevron 20">
            <a:extLst>
              <a:ext uri="{FF2B5EF4-FFF2-40B4-BE49-F238E27FC236}">
                <a16:creationId xmlns:a16="http://schemas.microsoft.com/office/drawing/2014/main" id="{88346C6B-D56E-3A4E-BE3E-98A5FF2F9A04}"/>
              </a:ext>
            </a:extLst>
          </p:cNvPr>
          <p:cNvSpPr/>
          <p:nvPr/>
        </p:nvSpPr>
        <p:spPr>
          <a:xfrm>
            <a:off x="9062855" y="6172388"/>
            <a:ext cx="2926080" cy="548640"/>
          </a:xfrm>
          <a:prstGeom prst="chevron">
            <a:avLst/>
          </a:prstGeom>
          <a:solidFill>
            <a:schemeClr val="tx2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r-FR" sz="200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ÉTAPE </a:t>
            </a:r>
            <a:r>
              <a:rPr lang="fr-FR" sz="3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22" name="Notched Right Arrow 21">
            <a:extLst>
              <a:ext uri="{FF2B5EF4-FFF2-40B4-BE49-F238E27FC236}">
                <a16:creationId xmlns:a16="http://schemas.microsoft.com/office/drawing/2014/main" id="{4361A820-148B-6047-8BD0-D97BC4F20539}"/>
              </a:ext>
            </a:extLst>
          </p:cNvPr>
          <p:cNvSpPr/>
          <p:nvPr/>
        </p:nvSpPr>
        <p:spPr>
          <a:xfrm>
            <a:off x="195714" y="3030520"/>
            <a:ext cx="11761059" cy="838200"/>
          </a:xfrm>
          <a:prstGeom prst="notchedRightArrow">
            <a:avLst>
              <a:gd name="adj1" fmla="val 50000"/>
              <a:gd name="adj2" fmla="val 54546"/>
            </a:avLst>
          </a:prstGeom>
          <a:gradFill>
            <a:gsLst>
              <a:gs pos="61000">
                <a:schemeClr val="tx2">
                  <a:lumMod val="60000"/>
                  <a:lumOff val="40000"/>
                </a:schemeClr>
              </a:gs>
              <a:gs pos="30000">
                <a:srgbClr val="92D050"/>
              </a:gs>
              <a:gs pos="0">
                <a:srgbClr val="00BD32"/>
              </a:gs>
              <a:gs pos="100000">
                <a:schemeClr val="tx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29CA29-4D03-9F4D-AEB5-7F6FBBB430CE}"/>
              </a:ext>
            </a:extLst>
          </p:cNvPr>
          <p:cNvCxnSpPr>
            <a:cxnSpLocks/>
          </p:cNvCxnSpPr>
          <p:nvPr/>
        </p:nvCxnSpPr>
        <p:spPr>
          <a:xfrm flipH="1">
            <a:off x="691015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2FB3662-2822-1648-AACC-2F48AC1B879A}"/>
              </a:ext>
            </a:extLst>
          </p:cNvPr>
          <p:cNvCxnSpPr>
            <a:cxnSpLocks/>
          </p:cNvCxnSpPr>
          <p:nvPr/>
        </p:nvCxnSpPr>
        <p:spPr>
          <a:xfrm flipH="1">
            <a:off x="1638299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2E36E4-7D15-B94D-8F68-BBF2F568FE21}"/>
              </a:ext>
            </a:extLst>
          </p:cNvPr>
          <p:cNvCxnSpPr>
            <a:cxnSpLocks/>
          </p:cNvCxnSpPr>
          <p:nvPr/>
        </p:nvCxnSpPr>
        <p:spPr>
          <a:xfrm flipH="1">
            <a:off x="2585583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3F46574-D999-3747-ABAF-0B045ADC7053}"/>
              </a:ext>
            </a:extLst>
          </p:cNvPr>
          <p:cNvCxnSpPr>
            <a:cxnSpLocks/>
          </p:cNvCxnSpPr>
          <p:nvPr/>
        </p:nvCxnSpPr>
        <p:spPr>
          <a:xfrm flipH="1">
            <a:off x="3532867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FBCBAC-6D11-344C-9AAF-E63A414F1707}"/>
              </a:ext>
            </a:extLst>
          </p:cNvPr>
          <p:cNvCxnSpPr>
            <a:cxnSpLocks/>
          </p:cNvCxnSpPr>
          <p:nvPr/>
        </p:nvCxnSpPr>
        <p:spPr>
          <a:xfrm flipH="1">
            <a:off x="4480151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764017C-8825-784C-AD71-0B687A4F2710}"/>
              </a:ext>
            </a:extLst>
          </p:cNvPr>
          <p:cNvCxnSpPr>
            <a:cxnSpLocks/>
          </p:cNvCxnSpPr>
          <p:nvPr/>
        </p:nvCxnSpPr>
        <p:spPr>
          <a:xfrm flipH="1">
            <a:off x="5427435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453A3CB-881D-D240-8B4F-1726A4EB12EF}"/>
              </a:ext>
            </a:extLst>
          </p:cNvPr>
          <p:cNvCxnSpPr>
            <a:cxnSpLocks/>
          </p:cNvCxnSpPr>
          <p:nvPr/>
        </p:nvCxnSpPr>
        <p:spPr>
          <a:xfrm flipH="1">
            <a:off x="6374719" y="3493112"/>
            <a:ext cx="957" cy="5486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A1180A-5CE6-7A46-9F0A-230D546310F0}"/>
              </a:ext>
            </a:extLst>
          </p:cNvPr>
          <p:cNvCxnSpPr>
            <a:cxnSpLocks/>
          </p:cNvCxnSpPr>
          <p:nvPr/>
        </p:nvCxnSpPr>
        <p:spPr>
          <a:xfrm flipH="1">
            <a:off x="7322003" y="3493112"/>
            <a:ext cx="957" cy="82296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740D02E-FD95-084A-85B8-CE107F4CA32F}"/>
              </a:ext>
            </a:extLst>
          </p:cNvPr>
          <p:cNvCxnSpPr>
            <a:cxnSpLocks/>
          </p:cNvCxnSpPr>
          <p:nvPr/>
        </p:nvCxnSpPr>
        <p:spPr>
          <a:xfrm flipH="1">
            <a:off x="8269287" y="3493112"/>
            <a:ext cx="957" cy="100584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8D9EEFA-9145-4E4F-99E8-FE1556EFC109}"/>
              </a:ext>
            </a:extLst>
          </p:cNvPr>
          <p:cNvCxnSpPr>
            <a:cxnSpLocks/>
          </p:cNvCxnSpPr>
          <p:nvPr/>
        </p:nvCxnSpPr>
        <p:spPr>
          <a:xfrm flipH="1">
            <a:off x="9216571" y="3493112"/>
            <a:ext cx="957" cy="118872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3F681F-6629-6B4D-B50C-389B0DAEE7CF}"/>
              </a:ext>
            </a:extLst>
          </p:cNvPr>
          <p:cNvCxnSpPr>
            <a:cxnSpLocks/>
          </p:cNvCxnSpPr>
          <p:nvPr/>
        </p:nvCxnSpPr>
        <p:spPr>
          <a:xfrm flipH="1">
            <a:off x="10163855" y="3493112"/>
            <a:ext cx="957" cy="13716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F88EEEF-1AEF-8942-A609-45D9EB1F39F4}"/>
              </a:ext>
            </a:extLst>
          </p:cNvPr>
          <p:cNvCxnSpPr>
            <a:cxnSpLocks/>
          </p:cNvCxnSpPr>
          <p:nvPr/>
        </p:nvCxnSpPr>
        <p:spPr>
          <a:xfrm flipH="1">
            <a:off x="11111137" y="3493112"/>
            <a:ext cx="957" cy="155448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>
            <a:extLst>
              <a:ext uri="{FF2B5EF4-FFF2-40B4-BE49-F238E27FC236}">
                <a16:creationId xmlns:a16="http://schemas.microsoft.com/office/drawing/2014/main" id="{381A8054-4149-824B-9E0D-E3FD1252E14B}"/>
              </a:ext>
            </a:extLst>
          </p:cNvPr>
          <p:cNvSpPr/>
          <p:nvPr/>
        </p:nvSpPr>
        <p:spPr>
          <a:xfrm>
            <a:off x="55131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7239A56-41DA-0B4A-9451-FEEA4B5FCCFA}"/>
              </a:ext>
            </a:extLst>
          </p:cNvPr>
          <p:cNvSpPr/>
          <p:nvPr/>
        </p:nvSpPr>
        <p:spPr>
          <a:xfrm>
            <a:off x="149859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3B6CB79-C9FE-2F44-8A21-DD1CF937C99A}"/>
              </a:ext>
            </a:extLst>
          </p:cNvPr>
          <p:cNvSpPr/>
          <p:nvPr/>
        </p:nvSpPr>
        <p:spPr>
          <a:xfrm>
            <a:off x="244588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3E40F63-E958-E04E-8A6D-D84616EC5C79}"/>
              </a:ext>
            </a:extLst>
          </p:cNvPr>
          <p:cNvSpPr/>
          <p:nvPr/>
        </p:nvSpPr>
        <p:spPr>
          <a:xfrm>
            <a:off x="339316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88370C4-2B95-D84C-8105-4555DEAE7F5C}"/>
              </a:ext>
            </a:extLst>
          </p:cNvPr>
          <p:cNvSpPr/>
          <p:nvPr/>
        </p:nvSpPr>
        <p:spPr>
          <a:xfrm>
            <a:off x="434045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D7ADA57-58A8-4F4F-BD15-76BC22EBA7A9}"/>
              </a:ext>
            </a:extLst>
          </p:cNvPr>
          <p:cNvSpPr/>
          <p:nvPr/>
        </p:nvSpPr>
        <p:spPr>
          <a:xfrm>
            <a:off x="528773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CDFB002-D88F-7746-B662-5D82B76E4317}"/>
              </a:ext>
            </a:extLst>
          </p:cNvPr>
          <p:cNvSpPr/>
          <p:nvPr/>
        </p:nvSpPr>
        <p:spPr>
          <a:xfrm>
            <a:off x="6235019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1F6DE89-7D8D-8745-8CAD-6F0A4CF7CB0B}"/>
              </a:ext>
            </a:extLst>
          </p:cNvPr>
          <p:cNvSpPr/>
          <p:nvPr/>
        </p:nvSpPr>
        <p:spPr>
          <a:xfrm>
            <a:off x="7182303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215F977-F00C-5A46-9695-AC5112BF41C2}"/>
              </a:ext>
            </a:extLst>
          </p:cNvPr>
          <p:cNvSpPr/>
          <p:nvPr/>
        </p:nvSpPr>
        <p:spPr>
          <a:xfrm>
            <a:off x="812958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8D1ADBD-8214-7E46-9CB3-C1E98B7FB0F8}"/>
              </a:ext>
            </a:extLst>
          </p:cNvPr>
          <p:cNvSpPr/>
          <p:nvPr/>
        </p:nvSpPr>
        <p:spPr>
          <a:xfrm>
            <a:off x="9076871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8E4A2EE-E8EC-7A4C-91EB-7B8F7D325D5D}"/>
              </a:ext>
            </a:extLst>
          </p:cNvPr>
          <p:cNvSpPr/>
          <p:nvPr/>
        </p:nvSpPr>
        <p:spPr>
          <a:xfrm>
            <a:off x="10024155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079C9DF-B2F8-E74B-996D-82EE44583674}"/>
              </a:ext>
            </a:extLst>
          </p:cNvPr>
          <p:cNvSpPr/>
          <p:nvPr/>
        </p:nvSpPr>
        <p:spPr>
          <a:xfrm>
            <a:off x="10971437" y="331627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40000" dist="23000" dir="5400000" rotWithShape="0">
              <a:schemeClr val="bg1">
                <a:lumMod val="7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4525634-417A-3B43-9881-77EE8F8BE8AF}"/>
              </a:ext>
            </a:extLst>
          </p:cNvPr>
          <p:cNvSpPr/>
          <p:nvPr/>
        </p:nvSpPr>
        <p:spPr>
          <a:xfrm>
            <a:off x="386215" y="4133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0C1481-8D47-9D47-B944-7415C15CD488}"/>
              </a:ext>
            </a:extLst>
          </p:cNvPr>
          <p:cNvSpPr/>
          <p:nvPr/>
        </p:nvSpPr>
        <p:spPr>
          <a:xfrm>
            <a:off x="1333499" y="43365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5A9D5EE-6105-B14E-A819-B5C6746BF242}"/>
              </a:ext>
            </a:extLst>
          </p:cNvPr>
          <p:cNvSpPr/>
          <p:nvPr/>
        </p:nvSpPr>
        <p:spPr>
          <a:xfrm>
            <a:off x="2280783" y="45397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A0B613-28FD-3E4B-B1A4-A1FB916E892D}"/>
              </a:ext>
            </a:extLst>
          </p:cNvPr>
          <p:cNvSpPr/>
          <p:nvPr/>
        </p:nvSpPr>
        <p:spPr>
          <a:xfrm>
            <a:off x="3228067" y="47429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C52C670-DCB3-1949-B804-EB428F274F90}"/>
              </a:ext>
            </a:extLst>
          </p:cNvPr>
          <p:cNvSpPr/>
          <p:nvPr/>
        </p:nvSpPr>
        <p:spPr>
          <a:xfrm>
            <a:off x="4175351" y="49461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04D14B3-CED9-9E42-9763-9185B6810491}"/>
              </a:ext>
            </a:extLst>
          </p:cNvPr>
          <p:cNvSpPr/>
          <p:nvPr/>
        </p:nvSpPr>
        <p:spPr>
          <a:xfrm>
            <a:off x="5122635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6BA4154-7902-F24F-9816-848BAB9718F7}"/>
              </a:ext>
            </a:extLst>
          </p:cNvPr>
          <p:cNvSpPr/>
          <p:nvPr/>
        </p:nvSpPr>
        <p:spPr>
          <a:xfrm>
            <a:off x="6069919" y="4225667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F849FB-872E-8941-8864-E078BE34EBB2}"/>
              </a:ext>
            </a:extLst>
          </p:cNvPr>
          <p:cNvSpPr/>
          <p:nvPr/>
        </p:nvSpPr>
        <p:spPr>
          <a:xfrm>
            <a:off x="7017203" y="4410394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24E97D-4D65-EB4D-98D1-B3E0773F01B9}"/>
              </a:ext>
            </a:extLst>
          </p:cNvPr>
          <p:cNvSpPr/>
          <p:nvPr/>
        </p:nvSpPr>
        <p:spPr>
          <a:xfrm>
            <a:off x="7964487" y="4595121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9EBE3B-FB9D-CB4D-A433-46B4939D6E3C}"/>
              </a:ext>
            </a:extLst>
          </p:cNvPr>
          <p:cNvSpPr/>
          <p:nvPr/>
        </p:nvSpPr>
        <p:spPr>
          <a:xfrm>
            <a:off x="8911771" y="4779848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A57901A-60E8-E14F-80AE-AAF3FE180492}"/>
              </a:ext>
            </a:extLst>
          </p:cNvPr>
          <p:cNvSpPr/>
          <p:nvPr/>
        </p:nvSpPr>
        <p:spPr>
          <a:xfrm>
            <a:off x="9859055" y="4964575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29E582-74BA-974F-9B98-DBC5AC0C1107}"/>
              </a:ext>
            </a:extLst>
          </p:cNvPr>
          <p:cNvSpPr/>
          <p:nvPr/>
        </p:nvSpPr>
        <p:spPr>
          <a:xfrm>
            <a:off x="10806337" y="5149303"/>
            <a:ext cx="731520" cy="8229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45720" rIns="0" bIns="9144"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NOM/DESCRIPTION DE LA TÂCHE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l" rtl="0"/>
            <a:r>
              <a:rPr lang="fr-FR" sz="900">
                <a:solidFill>
                  <a:schemeClr val="tx1"/>
                </a:solidFill>
                <a:latin typeface="Century Gothic" panose="020B0502020202020204" pitchFamily="34" charset="0"/>
              </a:rPr>
              <a:t>00/00/0000</a:t>
            </a:r>
          </a:p>
          <a:p>
            <a:pPr algn="l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F5177C3-3E80-144B-BD6D-261096392ABF}"/>
              </a:ext>
            </a:extLst>
          </p:cNvPr>
          <p:cNvGrpSpPr/>
          <p:nvPr/>
        </p:nvGrpSpPr>
        <p:grpSpPr>
          <a:xfrm>
            <a:off x="1564492" y="677492"/>
            <a:ext cx="1170518" cy="2837166"/>
            <a:chOff x="1242482" y="409377"/>
            <a:chExt cx="1170518" cy="2837166"/>
          </a:xfrm>
          <a:effectLst/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3F3615A0-E1BD-1644-949A-C2CD2B2D0193}"/>
                </a:ext>
              </a:extLst>
            </p:cNvPr>
            <p:cNvGrpSpPr/>
            <p:nvPr/>
          </p:nvGrpSpPr>
          <p:grpSpPr>
            <a:xfrm>
              <a:off x="1242482" y="417685"/>
              <a:ext cx="137160" cy="2828858"/>
              <a:chOff x="1242482" y="417685"/>
              <a:chExt cx="137160" cy="2828858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E83EDE44-BAC2-2842-99BE-160F558861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4450" y="417685"/>
                <a:ext cx="0" cy="2757315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0EA4DDAA-A9BC-3A45-BD56-53EAD461EA2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42482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92" name="TextBox 58">
              <a:extLst>
                <a:ext uri="{FF2B5EF4-FFF2-40B4-BE49-F238E27FC236}">
                  <a16:creationId xmlns:a16="http://schemas.microsoft.com/office/drawing/2014/main" id="{E4361353-2DBB-EF44-B8AC-E5D96D5FC7EF}"/>
                </a:ext>
              </a:extLst>
            </p:cNvPr>
            <p:cNvSpPr txBox="1"/>
            <p:nvPr/>
          </p:nvSpPr>
          <p:spPr>
            <a:xfrm>
              <a:off x="1339850" y="40937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50">
                  <a:latin typeface="Century Gothic" panose="020B0502020202020204" pitchFamily="34" charset="0"/>
                </a:rPr>
                <a:t>JALON</a:t>
              </a:r>
              <a:r>
                <a:rPr lang="fr-FR" sz="1100">
                  <a:latin typeface="Century Gothic" panose="020B0502020202020204" pitchFamily="34" charset="0"/>
                </a:rPr>
                <a:t> </a:t>
              </a:r>
              <a:r>
                <a:rPr lang="fr-FR" sz="1200">
                  <a:latin typeface="Century Gothic" panose="020B0502020202020204" pitchFamily="34" charset="0"/>
                </a:rPr>
                <a:t>1</a:t>
              </a:r>
            </a:p>
          </p:txBody>
        </p:sp>
        <p:sp>
          <p:nvSpPr>
            <p:cNvPr id="93" name="TextBox 60">
              <a:extLst>
                <a:ext uri="{FF2B5EF4-FFF2-40B4-BE49-F238E27FC236}">
                  <a16:creationId xmlns:a16="http://schemas.microsoft.com/office/drawing/2014/main" id="{E71318D8-252E-4D4D-86A7-62DDBB799DC6}"/>
                </a:ext>
              </a:extLst>
            </p:cNvPr>
            <p:cNvSpPr txBox="1"/>
            <p:nvPr/>
          </p:nvSpPr>
          <p:spPr>
            <a:xfrm>
              <a:off x="1339850" y="663377"/>
              <a:ext cx="1073150" cy="22860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00">
                  <a:latin typeface="Century Gothic" panose="020B0502020202020204" pitchFamily="34" charset="0"/>
                </a:rPr>
                <a:t>NOM/DESCRIPTION DU JALON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BBA8CF2-8A7B-4A45-9278-4B2FC593B53C}"/>
              </a:ext>
            </a:extLst>
          </p:cNvPr>
          <p:cNvGrpSpPr/>
          <p:nvPr/>
        </p:nvGrpSpPr>
        <p:grpSpPr>
          <a:xfrm>
            <a:off x="4408838" y="910679"/>
            <a:ext cx="1170517" cy="2601776"/>
            <a:chOff x="3718983" y="644767"/>
            <a:chExt cx="1170517" cy="2601776"/>
          </a:xfrm>
          <a:effectLst/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DA03233-1001-B643-9E4C-D7F6A21F6650}"/>
                </a:ext>
              </a:extLst>
            </p:cNvPr>
            <p:cNvGrpSpPr/>
            <p:nvPr/>
          </p:nvGrpSpPr>
          <p:grpSpPr>
            <a:xfrm>
              <a:off x="3718983" y="665580"/>
              <a:ext cx="137160" cy="2580963"/>
              <a:chOff x="3718983" y="665580"/>
              <a:chExt cx="137160" cy="2580963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DAB382A1-9F13-FB40-8534-138047C06C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90950" y="665580"/>
                <a:ext cx="0" cy="2508009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7B2F2480-E5E8-2847-9DCD-CC4CE33313B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718983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5" name="TextBox 64">
              <a:extLst>
                <a:ext uri="{FF2B5EF4-FFF2-40B4-BE49-F238E27FC236}">
                  <a16:creationId xmlns:a16="http://schemas.microsoft.com/office/drawing/2014/main" id="{A208A589-9915-DD43-817C-93521338A6BD}"/>
                </a:ext>
              </a:extLst>
            </p:cNvPr>
            <p:cNvSpPr txBox="1"/>
            <p:nvPr/>
          </p:nvSpPr>
          <p:spPr>
            <a:xfrm>
              <a:off x="3816350" y="644767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50">
                  <a:latin typeface="Century Gothic" panose="020B0502020202020204" pitchFamily="34" charset="0"/>
                </a:rPr>
                <a:t>JALON</a:t>
              </a:r>
              <a:r>
                <a:rPr lang="fr-FR" sz="1100">
                  <a:latin typeface="Century Gothic" panose="020B0502020202020204" pitchFamily="34" charset="0"/>
                </a:rPr>
                <a:t> </a:t>
              </a:r>
              <a:r>
                <a:rPr lang="fr-FR" sz="1200">
                  <a:latin typeface="Century Gothic" panose="020B0502020202020204" pitchFamily="34" charset="0"/>
                </a:rPr>
                <a:t>2</a:t>
              </a:r>
            </a:p>
          </p:txBody>
        </p:sp>
        <p:sp>
          <p:nvSpPr>
            <p:cNvPr id="80" name="TextBox 65">
              <a:extLst>
                <a:ext uri="{FF2B5EF4-FFF2-40B4-BE49-F238E27FC236}">
                  <a16:creationId xmlns:a16="http://schemas.microsoft.com/office/drawing/2014/main" id="{B88C2389-AB41-0041-8B95-E893F10B9C13}"/>
                </a:ext>
              </a:extLst>
            </p:cNvPr>
            <p:cNvSpPr txBox="1"/>
            <p:nvPr/>
          </p:nvSpPr>
          <p:spPr>
            <a:xfrm>
              <a:off x="3816350" y="886067"/>
              <a:ext cx="1073150" cy="22352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00">
                  <a:latin typeface="Century Gothic" panose="020B0502020202020204" pitchFamily="34" charset="0"/>
                </a:rPr>
                <a:t>NOM/DESCRIPTION DU JALON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B3D3CD4-CE38-E94D-94F6-2A183B2DFDE8}"/>
              </a:ext>
            </a:extLst>
          </p:cNvPr>
          <p:cNvGrpSpPr/>
          <p:nvPr/>
        </p:nvGrpSpPr>
        <p:grpSpPr>
          <a:xfrm>
            <a:off x="7255674" y="1055308"/>
            <a:ext cx="1170516" cy="2461060"/>
            <a:chOff x="6196895" y="785483"/>
            <a:chExt cx="1170516" cy="2461060"/>
          </a:xfrm>
          <a:effectLst/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CCA3F02-76F5-124F-91DB-CD5AD21744A4}"/>
                </a:ext>
              </a:extLst>
            </p:cNvPr>
            <p:cNvGrpSpPr/>
            <p:nvPr/>
          </p:nvGrpSpPr>
          <p:grpSpPr>
            <a:xfrm>
              <a:off x="6196895" y="842433"/>
              <a:ext cx="137160" cy="2404110"/>
              <a:chOff x="6196895" y="842433"/>
              <a:chExt cx="137160" cy="2404110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30507649-4BCC-8B4D-A70C-045521A0763D}"/>
                  </a:ext>
                </a:extLst>
              </p:cNvPr>
              <p:cNvCxnSpPr/>
              <p:nvPr/>
            </p:nvCxnSpPr>
            <p:spPr>
              <a:xfrm flipH="1">
                <a:off x="6268861" y="842433"/>
                <a:ext cx="0" cy="23241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8BFF245E-5267-9E43-8641-24EDF56C40E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96895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70" name="TextBox 72">
              <a:extLst>
                <a:ext uri="{FF2B5EF4-FFF2-40B4-BE49-F238E27FC236}">
                  <a16:creationId xmlns:a16="http://schemas.microsoft.com/office/drawing/2014/main" id="{38F82011-FED3-D14D-9C21-7673B26E10C8}"/>
                </a:ext>
              </a:extLst>
            </p:cNvPr>
            <p:cNvSpPr txBox="1"/>
            <p:nvPr/>
          </p:nvSpPr>
          <p:spPr>
            <a:xfrm>
              <a:off x="6294261" y="785483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50">
                  <a:latin typeface="Century Gothic" panose="020B0502020202020204" pitchFamily="34" charset="0"/>
                </a:rPr>
                <a:t>JALON</a:t>
              </a:r>
              <a:r>
                <a:rPr lang="fr-FR" sz="1100">
                  <a:latin typeface="Century Gothic" panose="020B0502020202020204" pitchFamily="34" charset="0"/>
                </a:rPr>
                <a:t> </a:t>
              </a:r>
              <a:r>
                <a:rPr lang="fr-FR" sz="1200">
                  <a:latin typeface="Century Gothic" panose="020B0502020202020204" pitchFamily="34" charset="0"/>
                </a:rPr>
                <a:t>3</a:t>
              </a:r>
            </a:p>
          </p:txBody>
        </p:sp>
        <p:sp>
          <p:nvSpPr>
            <p:cNvPr id="71" name="TextBox 73">
              <a:extLst>
                <a:ext uri="{FF2B5EF4-FFF2-40B4-BE49-F238E27FC236}">
                  <a16:creationId xmlns:a16="http://schemas.microsoft.com/office/drawing/2014/main" id="{D226ABE8-6937-4446-96AD-A9C452A9571A}"/>
                </a:ext>
              </a:extLst>
            </p:cNvPr>
            <p:cNvSpPr txBox="1"/>
            <p:nvPr/>
          </p:nvSpPr>
          <p:spPr>
            <a:xfrm>
              <a:off x="6294261" y="1026783"/>
              <a:ext cx="1073150" cy="18732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00">
                  <a:latin typeface="Century Gothic" panose="020B0502020202020204" pitchFamily="34" charset="0"/>
                </a:rPr>
                <a:t>NOM/DESCRIPTION DU JALON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631DA89-EDD8-B742-809F-3E4388E2037A}"/>
              </a:ext>
            </a:extLst>
          </p:cNvPr>
          <p:cNvGrpSpPr/>
          <p:nvPr/>
        </p:nvGrpSpPr>
        <p:grpSpPr>
          <a:xfrm>
            <a:off x="10088123" y="1374498"/>
            <a:ext cx="1169106" cy="2141643"/>
            <a:chOff x="8673394" y="1104900"/>
            <a:chExt cx="1169106" cy="2141643"/>
          </a:xfrm>
          <a:effectLst/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61F7B31C-BEAB-A845-8BBE-F39B246B8C7D}"/>
                </a:ext>
              </a:extLst>
            </p:cNvPr>
            <p:cNvGrpSpPr/>
            <p:nvPr/>
          </p:nvGrpSpPr>
          <p:grpSpPr>
            <a:xfrm>
              <a:off x="8673394" y="1168400"/>
              <a:ext cx="137160" cy="2078143"/>
              <a:chOff x="8673394" y="1168400"/>
              <a:chExt cx="137160" cy="2078143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B939525F-7AF1-7E44-A5C6-97D0B528FA5F}"/>
                  </a:ext>
                </a:extLst>
              </p:cNvPr>
              <p:cNvCxnSpPr/>
              <p:nvPr/>
            </p:nvCxnSpPr>
            <p:spPr>
              <a:xfrm flipH="1">
                <a:off x="8743950" y="1168400"/>
                <a:ext cx="0" cy="2006600"/>
              </a:xfrm>
              <a:prstGeom prst="line">
                <a:avLst/>
              </a:prstGeom>
              <a:ln w="44450" cap="rnd">
                <a:gradFill>
                  <a:gsLst>
                    <a:gs pos="0">
                      <a:schemeClr val="accent4"/>
                    </a:gs>
                    <a:gs pos="100000">
                      <a:schemeClr val="accent4">
                        <a:lumMod val="75000"/>
                      </a:schemeClr>
                    </a:gs>
                  </a:gsLst>
                  <a:lin ang="5400000" scaled="1"/>
                </a:gradFill>
                <a:prstDash val="sysDot"/>
                <a:tailEnd type="none" w="lg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96DEB5AE-87C4-8445-B567-71DF596F84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673394" y="3109383"/>
                <a:ext cx="137160" cy="13716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en-US" sz="1100"/>
              </a:p>
            </p:txBody>
          </p:sp>
        </p:grpSp>
        <p:sp>
          <p:nvSpPr>
            <p:cNvPr id="65" name="TextBox 78">
              <a:extLst>
                <a:ext uri="{FF2B5EF4-FFF2-40B4-BE49-F238E27FC236}">
                  <a16:creationId xmlns:a16="http://schemas.microsoft.com/office/drawing/2014/main" id="{11021D5D-0428-EE40-A7E5-52348313B6B4}"/>
                </a:ext>
              </a:extLst>
            </p:cNvPr>
            <p:cNvSpPr txBox="1"/>
            <p:nvPr/>
          </p:nvSpPr>
          <p:spPr>
            <a:xfrm>
              <a:off x="8769350" y="1104900"/>
              <a:ext cx="1073150" cy="241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50">
                  <a:latin typeface="Century Gothic" panose="020B0502020202020204" pitchFamily="34" charset="0"/>
                </a:rPr>
                <a:t>JALON</a:t>
              </a:r>
              <a:r>
                <a:rPr lang="fr-FR" sz="1100">
                  <a:latin typeface="Century Gothic" panose="020B0502020202020204" pitchFamily="34" charset="0"/>
                </a:rPr>
                <a:t> </a:t>
              </a:r>
              <a:r>
                <a:rPr lang="fr-FR" sz="1200">
                  <a:latin typeface="Century Gothic" panose="020B0502020202020204" pitchFamily="34" charset="0"/>
                </a:rPr>
                <a:t>4</a:t>
              </a:r>
            </a:p>
          </p:txBody>
        </p:sp>
        <p:sp>
          <p:nvSpPr>
            <p:cNvPr id="66" name="TextBox 79">
              <a:extLst>
                <a:ext uri="{FF2B5EF4-FFF2-40B4-BE49-F238E27FC236}">
                  <a16:creationId xmlns:a16="http://schemas.microsoft.com/office/drawing/2014/main" id="{4D0CE24C-9901-C847-8867-76BE80498521}"/>
                </a:ext>
              </a:extLst>
            </p:cNvPr>
            <p:cNvSpPr txBox="1"/>
            <p:nvPr/>
          </p:nvSpPr>
          <p:spPr>
            <a:xfrm>
              <a:off x="8769350" y="1346200"/>
              <a:ext cx="1073150" cy="15811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000" dirty="0">
                  <a:latin typeface="Century Gothic" panose="020B0502020202020204" pitchFamily="34" charset="0"/>
                </a:rPr>
                <a:t>NOM/DESCRIPTION DU JALON</a:t>
              </a:r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643290" y="91505"/>
            <a:ext cx="2468891" cy="47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246</Words>
  <Application>Microsoft Macintosh PowerPoint</Application>
  <PresentationFormat>Widescreen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Allison Okonczak</cp:lastModifiedBy>
  <cp:revision>7</cp:revision>
  <dcterms:created xsi:type="dcterms:W3CDTF">2023-08-14T02:32:27Z</dcterms:created>
  <dcterms:modified xsi:type="dcterms:W3CDTF">2024-08-14T20:56:11Z</dcterms:modified>
</cp:coreProperties>
</file>