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42" r:id="rId2"/>
    <p:sldId id="320" r:id="rId3"/>
    <p:sldId id="34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3"/>
    <a:srgbClr val="F0A622"/>
    <a:srgbClr val="F10002"/>
    <a:srgbClr val="FFC0E3"/>
    <a:srgbClr val="00E7F2"/>
    <a:srgbClr val="00BD32"/>
    <a:srgbClr val="5B7191"/>
    <a:srgbClr val="CE1D02"/>
    <a:srgbClr val="E3EAF6"/>
    <a:srgbClr val="CDD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86447"/>
  </p:normalViewPr>
  <p:slideViewPr>
    <p:cSldViewPr snapToGrid="0" snapToObjects="1">
      <p:cViewPr varScale="1">
        <p:scale>
          <a:sx n="128" d="100"/>
          <a:sy n="128" d="100"/>
        </p:scale>
        <p:origin x="568" y="17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8F20262-4E1B-4343-8E0C-46DDB1FA92B7}"/>
    <pc:docChg chg="modSld">
      <pc:chgData name="Bess Dunlevy" userId="dd4b9a8537dbe9d0" providerId="LiveId" clId="{A8F20262-4E1B-4343-8E0C-46DDB1FA92B7}" dt="2023-03-28T00:04:52.484" v="46" actId="20577"/>
      <pc:docMkLst>
        <pc:docMk/>
      </pc:docMkLst>
      <pc:sldChg chg="modSp mod">
        <pc:chgData name="Bess Dunlevy" userId="dd4b9a8537dbe9d0" providerId="LiveId" clId="{A8F20262-4E1B-4343-8E0C-46DDB1FA92B7}" dt="2023-03-28T00:04:52.484" v="46" actId="20577"/>
        <pc:sldMkLst>
          <pc:docMk/>
          <pc:sldMk cId="1036723312" sldId="320"/>
        </pc:sldMkLst>
        <pc:spChg chg="mod">
          <ac:chgData name="Bess Dunlevy" userId="dd4b9a8537dbe9d0" providerId="LiveId" clId="{A8F20262-4E1B-4343-8E0C-46DDB1FA92B7}" dt="2023-03-28T00:04:52.484" v="46" actId="20577"/>
          <ac:spMkLst>
            <pc:docMk/>
            <pc:sldMk cId="1036723312" sldId="320"/>
            <ac:spMk id="9" creationId="{E6EEB223-E166-A54F-887F-3F76EDC4E433}"/>
          </ac:spMkLst>
        </pc:spChg>
      </pc:sldChg>
      <pc:sldChg chg="modSp mod">
        <pc:chgData name="Bess Dunlevy" userId="dd4b9a8537dbe9d0" providerId="LiveId" clId="{A8F20262-4E1B-4343-8E0C-46DDB1FA92B7}" dt="2023-03-28T00:04:43.820" v="38" actId="20577"/>
        <pc:sldMkLst>
          <pc:docMk/>
          <pc:sldMk cId="4149389064" sldId="343"/>
        </pc:sldMkLst>
        <pc:spChg chg="mod">
          <ac:chgData name="Bess Dunlevy" userId="dd4b9a8537dbe9d0" providerId="LiveId" clId="{A8F20262-4E1B-4343-8E0C-46DDB1FA92B7}" dt="2023-03-28T00:04:43.820" v="38" actId="20577"/>
          <ac:spMkLst>
            <pc:docMk/>
            <pc:sldMk cId="4149389064" sldId="343"/>
            <ac:spMk id="9" creationId="{E6EEB223-E166-A54F-887F-3F76EDC4E4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56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10/30/24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r.smartsheet.com/try-it?trp=1806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5F649A-21D3-4946-B06E-8A79DDA0D00E}"/>
              </a:ext>
            </a:extLst>
          </p:cNvPr>
          <p:cNvSpPr txBox="1"/>
          <p:nvPr/>
        </p:nvSpPr>
        <p:spPr>
          <a:xfrm>
            <a:off x="880808" y="2596291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600">
                <a:latin typeface="Century Gothic" panose="020B0502020202020204" pitchFamily="34" charset="0"/>
              </a:rPr>
              <a:t>SEA-TECH INDUSTRIES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29698-1152-43F9-BE56-3EBDC68FD012}"/>
              </a:ext>
            </a:extLst>
          </p:cNvPr>
          <p:cNvSpPr txBox="1"/>
          <p:nvPr/>
        </p:nvSpPr>
        <p:spPr>
          <a:xfrm>
            <a:off x="880809" y="4425164"/>
            <a:ext cx="3176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COMPILATION PAR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7F7C8EC-ED2B-B949-A541-63F70BC666B6}"/>
              </a:ext>
            </a:extLst>
          </p:cNvPr>
          <p:cNvGrpSpPr/>
          <p:nvPr/>
        </p:nvGrpSpPr>
        <p:grpSpPr>
          <a:xfrm>
            <a:off x="5794643" y="505559"/>
            <a:ext cx="5724680" cy="6219640"/>
            <a:chOff x="7203068" y="-14628"/>
            <a:chExt cx="5724680" cy="6219640"/>
          </a:xfrm>
        </p:grpSpPr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E6E602D8-F760-DF41-A042-4E9312ECA237}"/>
                </a:ext>
              </a:extLst>
            </p:cNvPr>
            <p:cNvSpPr/>
            <p:nvPr/>
          </p:nvSpPr>
          <p:spPr>
            <a:xfrm>
              <a:off x="8267700" y="1219200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94C1830B-F673-5C4D-A41E-73B264FFA0FA}"/>
                </a:ext>
              </a:extLst>
            </p:cNvPr>
            <p:cNvSpPr/>
            <p:nvPr/>
          </p:nvSpPr>
          <p:spPr>
            <a:xfrm rot="10800000">
              <a:off x="8267698" y="2340726"/>
              <a:ext cx="1498109" cy="1121526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accent4"/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0138B3C3-DCBC-554F-80E8-C536867E9D83}"/>
                </a:ext>
              </a:extLst>
            </p:cNvPr>
            <p:cNvSpPr/>
            <p:nvPr/>
          </p:nvSpPr>
          <p:spPr>
            <a:xfrm>
              <a:off x="9117614" y="2441587"/>
              <a:ext cx="1498109" cy="1121526"/>
            </a:xfrm>
            <a:prstGeom prst="triangle">
              <a:avLst/>
            </a:prstGeom>
            <a:gradFill>
              <a:gsLst>
                <a:gs pos="82000">
                  <a:srgbClr val="00BD3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00E7AB9E-C70E-4643-9CF4-14B9DBB9726A}"/>
                </a:ext>
              </a:extLst>
            </p:cNvPr>
            <p:cNvSpPr/>
            <p:nvPr/>
          </p:nvSpPr>
          <p:spPr>
            <a:xfrm rot="10800000">
              <a:off x="9117612" y="3563113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F8B7F251-44DE-3441-A174-00EE573C8640}"/>
                </a:ext>
              </a:extLst>
            </p:cNvPr>
            <p:cNvSpPr/>
            <p:nvPr/>
          </p:nvSpPr>
          <p:spPr>
            <a:xfrm rot="10800000">
              <a:off x="9118598" y="-14627"/>
              <a:ext cx="3073402" cy="230083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F5839A51-5A39-3D46-9345-7F6E11F7AE3E}"/>
                </a:ext>
              </a:extLst>
            </p:cNvPr>
            <p:cNvSpPr/>
            <p:nvPr/>
          </p:nvSpPr>
          <p:spPr>
            <a:xfrm>
              <a:off x="11194577" y="5032308"/>
              <a:ext cx="825935" cy="618318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58136418-34E8-B247-836A-152A294654E9}"/>
                </a:ext>
              </a:extLst>
            </p:cNvPr>
            <p:cNvSpPr/>
            <p:nvPr/>
          </p:nvSpPr>
          <p:spPr>
            <a:xfrm rot="10800000">
              <a:off x="10726003" y="4976702"/>
              <a:ext cx="825935" cy="618318"/>
            </a:xfrm>
            <a:prstGeom prst="triangle">
              <a:avLst/>
            </a:prstGeom>
            <a:gradFill>
              <a:gsLst>
                <a:gs pos="82000">
                  <a:schemeClr val="tx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34FE18B5-F9A5-3D40-ACC0-6B6A68C72E49}"/>
                </a:ext>
              </a:extLst>
            </p:cNvPr>
            <p:cNvSpPr/>
            <p:nvPr/>
          </p:nvSpPr>
          <p:spPr>
            <a:xfrm>
              <a:off x="10726004" y="4358384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riangle 45">
              <a:extLst>
                <a:ext uri="{FF2B5EF4-FFF2-40B4-BE49-F238E27FC236}">
                  <a16:creationId xmlns:a16="http://schemas.microsoft.com/office/drawing/2014/main" id="{B7B3D5D1-3822-0B4D-B163-AF44A4C9EBCB}"/>
                </a:ext>
              </a:extLst>
            </p:cNvPr>
            <p:cNvSpPr/>
            <p:nvPr/>
          </p:nvSpPr>
          <p:spPr>
            <a:xfrm>
              <a:off x="10732980" y="2926103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riangle 46">
              <a:extLst>
                <a:ext uri="{FF2B5EF4-FFF2-40B4-BE49-F238E27FC236}">
                  <a16:creationId xmlns:a16="http://schemas.microsoft.com/office/drawing/2014/main" id="{3622D9C8-9B35-504C-9930-EADF0A6FE121}"/>
                </a:ext>
              </a:extLst>
            </p:cNvPr>
            <p:cNvSpPr/>
            <p:nvPr/>
          </p:nvSpPr>
          <p:spPr>
            <a:xfrm rot="10800000">
              <a:off x="10732979" y="3544421"/>
              <a:ext cx="825935" cy="618318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8FB73460-F7B7-0F4D-AC00-FB39E4220308}"/>
                </a:ext>
              </a:extLst>
            </p:cNvPr>
            <p:cNvSpPr/>
            <p:nvPr/>
          </p:nvSpPr>
          <p:spPr>
            <a:xfrm>
              <a:off x="11201553" y="3600027"/>
              <a:ext cx="825935" cy="618318"/>
            </a:xfrm>
            <a:prstGeom prst="triangle">
              <a:avLst/>
            </a:prstGeom>
            <a:gradFill>
              <a:gsLst>
                <a:gs pos="82000">
                  <a:srgbClr val="F0A62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C90C3849-141E-604A-A3F6-D1733FF0541F}"/>
                </a:ext>
              </a:extLst>
            </p:cNvPr>
            <p:cNvSpPr/>
            <p:nvPr/>
          </p:nvSpPr>
          <p:spPr>
            <a:xfrm rot="10800000">
              <a:off x="11201552" y="4218345"/>
              <a:ext cx="825935" cy="618318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9B2137C1-B295-CC4C-AB71-24F69B0115C3}"/>
                </a:ext>
              </a:extLst>
            </p:cNvPr>
            <p:cNvSpPr/>
            <p:nvPr/>
          </p:nvSpPr>
          <p:spPr>
            <a:xfrm>
              <a:off x="9465415" y="5351037"/>
              <a:ext cx="613059" cy="458953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rgbClr val="92D05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698A1386-A455-0D43-8AAF-0789E778B2C8}"/>
                </a:ext>
              </a:extLst>
            </p:cNvPr>
            <p:cNvSpPr/>
            <p:nvPr/>
          </p:nvSpPr>
          <p:spPr>
            <a:xfrm rot="10800000">
              <a:off x="8796054" y="4684640"/>
              <a:ext cx="613059" cy="458953"/>
            </a:xfrm>
            <a:prstGeom prst="triangle">
              <a:avLst/>
            </a:prstGeom>
            <a:gradFill>
              <a:gsLst>
                <a:gs pos="82000">
                  <a:srgbClr val="00BD32"/>
                </a:gs>
                <a:gs pos="0">
                  <a:schemeClr val="bg1">
                    <a:alpha val="50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riangle 51">
              <a:extLst>
                <a:ext uri="{FF2B5EF4-FFF2-40B4-BE49-F238E27FC236}">
                  <a16:creationId xmlns:a16="http://schemas.microsoft.com/office/drawing/2014/main" id="{9BDA921D-9CA8-E04E-806F-450E1B28A97E}"/>
                </a:ext>
              </a:extLst>
            </p:cNvPr>
            <p:cNvSpPr/>
            <p:nvPr/>
          </p:nvSpPr>
          <p:spPr>
            <a:xfrm>
              <a:off x="8796055" y="4225687"/>
              <a:ext cx="613059" cy="458953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iangle 52">
              <a:extLst>
                <a:ext uri="{FF2B5EF4-FFF2-40B4-BE49-F238E27FC236}">
                  <a16:creationId xmlns:a16="http://schemas.microsoft.com/office/drawing/2014/main" id="{BE1646B1-714E-5648-A575-09088BA055EB}"/>
                </a:ext>
              </a:extLst>
            </p:cNvPr>
            <p:cNvSpPr/>
            <p:nvPr/>
          </p:nvSpPr>
          <p:spPr>
            <a:xfrm>
              <a:off x="11429639" y="676405"/>
              <a:ext cx="1498109" cy="1121526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riangle 53">
              <a:extLst>
                <a:ext uri="{FF2B5EF4-FFF2-40B4-BE49-F238E27FC236}">
                  <a16:creationId xmlns:a16="http://schemas.microsoft.com/office/drawing/2014/main" id="{62149B97-4C44-BC45-9D6F-D1D5FABC3F43}"/>
                </a:ext>
              </a:extLst>
            </p:cNvPr>
            <p:cNvSpPr/>
            <p:nvPr/>
          </p:nvSpPr>
          <p:spPr>
            <a:xfrm rot="10800000">
              <a:off x="11429637" y="1797931"/>
              <a:ext cx="1498109" cy="1121526"/>
            </a:xfrm>
            <a:prstGeom prst="triangle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0">
                  <a:schemeClr val="accent4"/>
                </a:gs>
              </a:gsLst>
              <a:lin ang="135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riangle 54">
              <a:extLst>
                <a:ext uri="{FF2B5EF4-FFF2-40B4-BE49-F238E27FC236}">
                  <a16:creationId xmlns:a16="http://schemas.microsoft.com/office/drawing/2014/main" id="{64ECBC73-824F-FD49-998C-F04D37EA2CD8}"/>
                </a:ext>
              </a:extLst>
            </p:cNvPr>
            <p:cNvSpPr/>
            <p:nvPr/>
          </p:nvSpPr>
          <p:spPr>
            <a:xfrm rot="10800000">
              <a:off x="10001145" y="4978503"/>
              <a:ext cx="401094" cy="300270"/>
            </a:xfrm>
            <a:prstGeom prst="triangle">
              <a:avLst/>
            </a:prstGeom>
            <a:noFill/>
            <a:ln>
              <a:solidFill>
                <a:srgbClr val="00B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riangle 55">
              <a:extLst>
                <a:ext uri="{FF2B5EF4-FFF2-40B4-BE49-F238E27FC236}">
                  <a16:creationId xmlns:a16="http://schemas.microsoft.com/office/drawing/2014/main" id="{93C78C48-A7AD-6E44-8747-216D734987CC}"/>
                </a:ext>
              </a:extLst>
            </p:cNvPr>
            <p:cNvSpPr/>
            <p:nvPr/>
          </p:nvSpPr>
          <p:spPr>
            <a:xfrm>
              <a:off x="8478550" y="3436582"/>
              <a:ext cx="401094" cy="300270"/>
            </a:xfrm>
            <a:prstGeom prst="triangl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riangle 56">
              <a:extLst>
                <a:ext uri="{FF2B5EF4-FFF2-40B4-BE49-F238E27FC236}">
                  <a16:creationId xmlns:a16="http://schemas.microsoft.com/office/drawing/2014/main" id="{85366D21-3641-0645-A356-7381BF76DA84}"/>
                </a:ext>
              </a:extLst>
            </p:cNvPr>
            <p:cNvSpPr/>
            <p:nvPr/>
          </p:nvSpPr>
          <p:spPr>
            <a:xfrm>
              <a:off x="10560298" y="3911608"/>
              <a:ext cx="221130" cy="165545"/>
            </a:xfrm>
            <a:prstGeom prst="triangl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A0370E60-D0DA-F441-B82D-26EDF95ABBF8}"/>
                </a:ext>
              </a:extLst>
            </p:cNvPr>
            <p:cNvSpPr/>
            <p:nvPr/>
          </p:nvSpPr>
          <p:spPr>
            <a:xfrm rot="10800000">
              <a:off x="10924816" y="6039467"/>
              <a:ext cx="221130" cy="165545"/>
            </a:xfrm>
            <a:prstGeom prst="triangle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0DE66A53-CAAF-BA4C-B531-CF2495CAE8A4}"/>
                </a:ext>
              </a:extLst>
            </p:cNvPr>
            <p:cNvSpPr/>
            <p:nvPr/>
          </p:nvSpPr>
          <p:spPr>
            <a:xfrm rot="10800000">
              <a:off x="8157134" y="1651419"/>
              <a:ext cx="221130" cy="165545"/>
            </a:xfrm>
            <a:prstGeom prst="triangle">
              <a:avLst/>
            </a:prstGeom>
            <a:noFill/>
            <a:ln>
              <a:solidFill>
                <a:srgbClr val="F0A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riangle 59">
              <a:extLst>
                <a:ext uri="{FF2B5EF4-FFF2-40B4-BE49-F238E27FC236}">
                  <a16:creationId xmlns:a16="http://schemas.microsoft.com/office/drawing/2014/main" id="{2F5DDB50-3310-0C4B-A1D5-A7FB45F55483}"/>
                </a:ext>
              </a:extLst>
            </p:cNvPr>
            <p:cNvSpPr/>
            <p:nvPr/>
          </p:nvSpPr>
          <p:spPr>
            <a:xfrm>
              <a:off x="11586492" y="2465841"/>
              <a:ext cx="221130" cy="165545"/>
            </a:xfrm>
            <a:prstGeom prst="triangl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riangle 60">
              <a:extLst>
                <a:ext uri="{FF2B5EF4-FFF2-40B4-BE49-F238E27FC236}">
                  <a16:creationId xmlns:a16="http://schemas.microsoft.com/office/drawing/2014/main" id="{D4B8C50A-66D8-1743-8738-2A9BF2BE5F66}"/>
                </a:ext>
              </a:extLst>
            </p:cNvPr>
            <p:cNvSpPr/>
            <p:nvPr/>
          </p:nvSpPr>
          <p:spPr>
            <a:xfrm>
              <a:off x="8875258" y="425489"/>
              <a:ext cx="164136" cy="122877"/>
            </a:xfrm>
            <a:prstGeom prst="triangle">
              <a:avLst/>
            </a:prstGeom>
            <a:noFill/>
            <a:ln>
              <a:solidFill>
                <a:srgbClr val="00BD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4F9B99A0-C911-0145-966C-8FF0E418F36E}"/>
                </a:ext>
              </a:extLst>
            </p:cNvPr>
            <p:cNvSpPr/>
            <p:nvPr/>
          </p:nvSpPr>
          <p:spPr>
            <a:xfrm rot="10800000">
              <a:off x="11900905" y="4908188"/>
              <a:ext cx="164136" cy="122877"/>
            </a:xfrm>
            <a:prstGeom prst="triangl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riangle 62">
              <a:extLst>
                <a:ext uri="{FF2B5EF4-FFF2-40B4-BE49-F238E27FC236}">
                  <a16:creationId xmlns:a16="http://schemas.microsoft.com/office/drawing/2014/main" id="{0697A30B-2586-DC4D-B8DF-1A0A400A1926}"/>
                </a:ext>
              </a:extLst>
            </p:cNvPr>
            <p:cNvSpPr/>
            <p:nvPr/>
          </p:nvSpPr>
          <p:spPr>
            <a:xfrm>
              <a:off x="9494499" y="1271969"/>
              <a:ext cx="401094" cy="300270"/>
            </a:xfrm>
            <a:prstGeom prst="triangle">
              <a:avLst/>
            </a:prstGeom>
            <a:noFill/>
            <a:ln>
              <a:solidFill>
                <a:srgbClr val="F0A6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riangle 63">
              <a:extLst>
                <a:ext uri="{FF2B5EF4-FFF2-40B4-BE49-F238E27FC236}">
                  <a16:creationId xmlns:a16="http://schemas.microsoft.com/office/drawing/2014/main" id="{24366BEE-7D91-D647-A36B-434A86F3763B}"/>
                </a:ext>
              </a:extLst>
            </p:cNvPr>
            <p:cNvSpPr/>
            <p:nvPr/>
          </p:nvSpPr>
          <p:spPr>
            <a:xfrm rot="10800000">
              <a:off x="7203068" y="-14628"/>
              <a:ext cx="1592986" cy="1192554"/>
            </a:xfrm>
            <a:prstGeom prst="triangl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409777" y="353237"/>
            <a:ext cx="595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EXEMPLE DE MODÈLE DE CARTOGRAPHIE DE COMPTE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A01080-4F03-D14C-BCAD-D43C7E40BEF8}"/>
              </a:ext>
            </a:extLst>
          </p:cNvPr>
          <p:cNvSpPr txBox="1"/>
          <p:nvPr/>
        </p:nvSpPr>
        <p:spPr>
          <a:xfrm>
            <a:off x="880808" y="4752036"/>
            <a:ext cx="3969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fr-FR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V. Fries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5A0212-8878-DB48-B186-5F02B91F6AA8}"/>
              </a:ext>
            </a:extLst>
          </p:cNvPr>
          <p:cNvSpPr txBox="1"/>
          <p:nvPr/>
        </p:nvSpPr>
        <p:spPr>
          <a:xfrm>
            <a:off x="880807" y="5481349"/>
            <a:ext cx="1494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600"/>
              </a:spcAft>
            </a:pPr>
            <a:r>
              <a:rPr lang="fr-FR" sz="1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C4FD78C-7721-A2D8-3B60-A84033E388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61733" y="307317"/>
            <a:ext cx="2832588" cy="5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EXEMPLE DE MODÈLE DE CARTOGRAPHIE DE COMPTE</a:t>
            </a:r>
          </a:p>
        </p:txBody>
      </p:sp>
      <p:cxnSp>
        <p:nvCxnSpPr>
          <p:cNvPr id="7" name="AutoShape 171">
            <a:extLst>
              <a:ext uri="{FF2B5EF4-FFF2-40B4-BE49-F238E27FC236}">
                <a16:creationId xmlns:a16="http://schemas.microsoft.com/office/drawing/2014/main" id="{5295E306-9C6E-704F-A191-5441D3EE3DC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035019" y="2590105"/>
            <a:ext cx="3086094" cy="1676398"/>
          </a:xfrm>
          <a:prstGeom prst="bentConnector3">
            <a:avLst>
              <a:gd name="adj1" fmla="val 24897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884CF1-A195-6946-833B-8E40F202CA9B}"/>
              </a:ext>
            </a:extLst>
          </p:cNvPr>
          <p:cNvCxnSpPr/>
          <p:nvPr/>
        </p:nvCxnSpPr>
        <p:spPr>
          <a:xfrm>
            <a:off x="49397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14D588-A172-854A-8F36-5C78A962E3BF}"/>
              </a:ext>
            </a:extLst>
          </p:cNvPr>
          <p:cNvCxnSpPr/>
          <p:nvPr/>
        </p:nvCxnSpPr>
        <p:spPr>
          <a:xfrm>
            <a:off x="49397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430146-06A2-D242-8FCB-C52D97F0E59E}"/>
              </a:ext>
            </a:extLst>
          </p:cNvPr>
          <p:cNvCxnSpPr/>
          <p:nvPr/>
        </p:nvCxnSpPr>
        <p:spPr>
          <a:xfrm>
            <a:off x="49397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713743-D03D-EA4C-8DD2-D3276CF0BFFE}"/>
              </a:ext>
            </a:extLst>
          </p:cNvPr>
          <p:cNvCxnSpPr/>
          <p:nvPr/>
        </p:nvCxnSpPr>
        <p:spPr>
          <a:xfrm>
            <a:off x="4939764" y="58603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7FE94B-F175-ED47-9A1C-D5A46151AE99}"/>
              </a:ext>
            </a:extLst>
          </p:cNvPr>
          <p:cNvCxnSpPr/>
          <p:nvPr/>
        </p:nvCxnSpPr>
        <p:spPr>
          <a:xfrm>
            <a:off x="7428964" y="3155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ECF897-908F-1745-94E8-E48B4675B1F5}"/>
              </a:ext>
            </a:extLst>
          </p:cNvPr>
          <p:cNvCxnSpPr/>
          <p:nvPr/>
        </p:nvCxnSpPr>
        <p:spPr>
          <a:xfrm>
            <a:off x="7428964" y="4056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26F4D2-6D0A-9B43-9439-ADA8B6A74071}"/>
              </a:ext>
            </a:extLst>
          </p:cNvPr>
          <p:cNvCxnSpPr/>
          <p:nvPr/>
        </p:nvCxnSpPr>
        <p:spPr>
          <a:xfrm>
            <a:off x="7428964" y="49713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7A260D-BFDF-D544-828A-C00B2AE932FC}"/>
              </a:ext>
            </a:extLst>
          </p:cNvPr>
          <p:cNvCxnSpPr/>
          <p:nvPr/>
        </p:nvCxnSpPr>
        <p:spPr>
          <a:xfrm>
            <a:off x="9854664" y="3155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781A75-3E19-E940-A149-663F1F5B7D6B}"/>
              </a:ext>
            </a:extLst>
          </p:cNvPr>
          <p:cNvCxnSpPr/>
          <p:nvPr/>
        </p:nvCxnSpPr>
        <p:spPr>
          <a:xfrm>
            <a:off x="9854664" y="4056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349A1E-E1EE-304B-941B-EEF47DA1928E}"/>
              </a:ext>
            </a:extLst>
          </p:cNvPr>
          <p:cNvCxnSpPr/>
          <p:nvPr/>
        </p:nvCxnSpPr>
        <p:spPr>
          <a:xfrm>
            <a:off x="1899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69BD72-4111-BA46-8511-CA6400C24B0F}"/>
              </a:ext>
            </a:extLst>
          </p:cNvPr>
          <p:cNvCxnSpPr/>
          <p:nvPr/>
        </p:nvCxnSpPr>
        <p:spPr>
          <a:xfrm>
            <a:off x="1899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FC594DB-5F97-5F47-8CAF-1E886A498E59}"/>
              </a:ext>
            </a:extLst>
          </p:cNvPr>
          <p:cNvCxnSpPr/>
          <p:nvPr/>
        </p:nvCxnSpPr>
        <p:spPr>
          <a:xfrm>
            <a:off x="1899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301D956-7C91-CF4C-B719-EF3EB604A774}"/>
              </a:ext>
            </a:extLst>
          </p:cNvPr>
          <p:cNvCxnSpPr/>
          <p:nvPr/>
        </p:nvCxnSpPr>
        <p:spPr>
          <a:xfrm>
            <a:off x="9854664" y="49586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A04170D-713B-BB41-95F0-033107A7B3F1}"/>
              </a:ext>
            </a:extLst>
          </p:cNvPr>
          <p:cNvCxnSpPr/>
          <p:nvPr/>
        </p:nvCxnSpPr>
        <p:spPr>
          <a:xfrm>
            <a:off x="2526764" y="31298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14103C-7145-5B4F-B4EB-0C6FFB3BEA8E}"/>
              </a:ext>
            </a:extLst>
          </p:cNvPr>
          <p:cNvCxnSpPr/>
          <p:nvPr/>
        </p:nvCxnSpPr>
        <p:spPr>
          <a:xfrm>
            <a:off x="2526764" y="40442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77367F-0599-D744-A725-E60AF69C6305}"/>
              </a:ext>
            </a:extLst>
          </p:cNvPr>
          <p:cNvCxnSpPr/>
          <p:nvPr/>
        </p:nvCxnSpPr>
        <p:spPr>
          <a:xfrm>
            <a:off x="2526764" y="4945954"/>
            <a:ext cx="6096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AutoShape 171">
            <a:extLst>
              <a:ext uri="{FF2B5EF4-FFF2-40B4-BE49-F238E27FC236}">
                <a16:creationId xmlns:a16="http://schemas.microsoft.com/office/drawing/2014/main" id="{8AB91BD4-ED1F-1D48-9A60-8105802C0FA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-1048286" y="3123506"/>
            <a:ext cx="3060703" cy="584198"/>
          </a:xfrm>
          <a:prstGeom prst="bentConnector3">
            <a:avLst>
              <a:gd name="adj1" fmla="val 17220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171">
            <a:extLst>
              <a:ext uri="{FF2B5EF4-FFF2-40B4-BE49-F238E27FC236}">
                <a16:creationId xmlns:a16="http://schemas.microsoft.com/office/drawing/2014/main" id="{AF368FF0-A04D-484D-BFBD-727393A5326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180816" y="3682307"/>
            <a:ext cx="3936998" cy="419099"/>
          </a:xfrm>
          <a:prstGeom prst="bentConnector3">
            <a:avLst>
              <a:gd name="adj1" fmla="val 11935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171">
            <a:extLst>
              <a:ext uri="{FF2B5EF4-FFF2-40B4-BE49-F238E27FC236}">
                <a16:creationId xmlns:a16="http://schemas.microsoft.com/office/drawing/2014/main" id="{7810ADE8-6B01-9C45-9DB3-2A5088EB5EA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01117" y="2920304"/>
            <a:ext cx="2882895" cy="1168400"/>
          </a:xfrm>
          <a:prstGeom prst="bentConnector3">
            <a:avLst>
              <a:gd name="adj1" fmla="val 20925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171">
            <a:extLst>
              <a:ext uri="{FF2B5EF4-FFF2-40B4-BE49-F238E27FC236}">
                <a16:creationId xmlns:a16="http://schemas.microsoft.com/office/drawing/2014/main" id="{40908CDD-5011-2948-8189-BBA4A09F5FE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3164" y="729554"/>
            <a:ext cx="914400" cy="1097280"/>
          </a:xfrm>
          <a:prstGeom prst="bentConnector3">
            <a:avLst>
              <a:gd name="adj1" fmla="val 123373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171">
            <a:extLst>
              <a:ext uri="{FF2B5EF4-FFF2-40B4-BE49-F238E27FC236}">
                <a16:creationId xmlns:a16="http://schemas.microsoft.com/office/drawing/2014/main" id="{371BF201-67B4-2841-ABB1-E381A98217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5464" y="749874"/>
            <a:ext cx="3632200" cy="1071880"/>
          </a:xfrm>
          <a:prstGeom prst="bentConnector3">
            <a:avLst>
              <a:gd name="adj1" fmla="val 31469"/>
            </a:avLst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B4EA5BA-145F-D74A-9902-4EFEEA39B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352" y="2812441"/>
            <a:ext cx="619238" cy="619238"/>
          </a:xfrm>
          <a:prstGeom prst="rect">
            <a:avLst/>
          </a:prstGeom>
        </p:spPr>
      </p:pic>
      <p:sp>
        <p:nvSpPr>
          <p:cNvPr id="33" name="AutoShape 167">
            <a:extLst>
              <a:ext uri="{FF2B5EF4-FFF2-40B4-BE49-F238E27FC236}">
                <a16:creationId xmlns:a16="http://schemas.microsoft.com/office/drawing/2014/main" id="{424A8C9F-6BD2-4840-81AA-7F48AE41D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4" y="2812441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Y. Honda</a:t>
            </a:r>
          </a:p>
          <a:p>
            <a:pPr algn="ctr" rtl="0">
              <a:defRPr sz="1000"/>
            </a:pPr>
            <a:r>
              <a:rPr lang="fr-FR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Responsable </a:t>
            </a:r>
            <a:b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du traitement</a:t>
            </a:r>
          </a:p>
        </p:txBody>
      </p:sp>
      <p:sp>
        <p:nvSpPr>
          <p:cNvPr id="34" name="AutoShape 167">
            <a:extLst>
              <a:ext uri="{FF2B5EF4-FFF2-40B4-BE49-F238E27FC236}">
                <a16:creationId xmlns:a16="http://schemas.microsoft.com/office/drawing/2014/main" id="{F86EE6F5-935B-C94F-BA23-4402D384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281244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J. Lipton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Relations clients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9323387-9A42-834C-A442-D5DDB16CF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2812441"/>
            <a:ext cx="619238" cy="619238"/>
          </a:xfrm>
          <a:prstGeom prst="rect">
            <a:avLst/>
          </a:prstGeom>
        </p:spPr>
      </p:pic>
      <p:sp>
        <p:nvSpPr>
          <p:cNvPr id="36" name="AutoShape 167">
            <a:extLst>
              <a:ext uri="{FF2B5EF4-FFF2-40B4-BE49-F238E27FC236}">
                <a16:creationId xmlns:a16="http://schemas.microsoft.com/office/drawing/2014/main" id="{A5B9846C-A709-9B45-BD15-25CEE6CC1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83" y="1540590"/>
            <a:ext cx="1257889" cy="628944"/>
          </a:xfrm>
          <a:prstGeom prst="flowChartAlternateProcess">
            <a:avLst/>
          </a:prstGeom>
          <a:solidFill>
            <a:srgbClr val="EAEEF3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E. Fitzgerald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Vice-président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04F28E5-9134-6C4A-8DD0-41153683D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2871" y="1549325"/>
            <a:ext cx="619238" cy="6192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7807048-6017-DD4C-A5C1-F0D29D37E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1549325"/>
            <a:ext cx="619238" cy="619238"/>
          </a:xfrm>
          <a:prstGeom prst="rect">
            <a:avLst/>
          </a:prstGeom>
        </p:spPr>
      </p:pic>
      <p:sp>
        <p:nvSpPr>
          <p:cNvPr id="39" name="AutoShape 167">
            <a:extLst>
              <a:ext uri="{FF2B5EF4-FFF2-40B4-BE49-F238E27FC236}">
                <a16:creationId xmlns:a16="http://schemas.microsoft.com/office/drawing/2014/main" id="{1C410E73-2C25-DE48-BC3C-BBD05114E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1540590"/>
            <a:ext cx="1257889" cy="62894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N. S. Kahn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Vice-présidente</a:t>
            </a:r>
          </a:p>
        </p:txBody>
      </p:sp>
      <p:sp>
        <p:nvSpPr>
          <p:cNvPr id="40" name="AutoShape 167">
            <a:extLst>
              <a:ext uri="{FF2B5EF4-FFF2-40B4-BE49-F238E27FC236}">
                <a16:creationId xmlns:a16="http://schemas.microsoft.com/office/drawing/2014/main" id="{5D320656-CE9C-0340-8C77-F0CCBA855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3292" y="412054"/>
            <a:ext cx="1257889" cy="62894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D. Nguyen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/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Présidente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3934459-A699-7A4A-B9D2-287B7EA451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2813" y="412054"/>
            <a:ext cx="619238" cy="6192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7AEECA2-6798-A043-9491-0B146AF317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52" y="3721197"/>
            <a:ext cx="619238" cy="619238"/>
          </a:xfrm>
          <a:prstGeom prst="rect">
            <a:avLst/>
          </a:prstGeom>
        </p:spPr>
      </p:pic>
      <p:sp>
        <p:nvSpPr>
          <p:cNvPr id="43" name="AutoShape 167">
            <a:extLst>
              <a:ext uri="{FF2B5EF4-FFF2-40B4-BE49-F238E27FC236}">
                <a16:creationId xmlns:a16="http://schemas.microsoft.com/office/drawing/2014/main" id="{168D976B-D125-5B4B-8162-C30F22A66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64" y="3721197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F. Cortez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Gestionnaire de prestations</a:t>
            </a:r>
          </a:p>
        </p:txBody>
      </p:sp>
      <p:sp>
        <p:nvSpPr>
          <p:cNvPr id="44" name="AutoShape 167">
            <a:extLst>
              <a:ext uri="{FF2B5EF4-FFF2-40B4-BE49-F238E27FC236}">
                <a16:creationId xmlns:a16="http://schemas.microsoft.com/office/drawing/2014/main" id="{BEF88054-7EE7-6C4C-B7F2-FD66F79E6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3721197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J. Byrne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Gestionnaire des retours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1B21337-D2DF-0F45-9EED-B740218B5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3721197"/>
            <a:ext cx="619238" cy="6192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EEA092E-2AA6-8347-9DDC-B1F09E4A5D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352" y="4629953"/>
            <a:ext cx="619238" cy="619238"/>
          </a:xfrm>
          <a:prstGeom prst="rect">
            <a:avLst/>
          </a:prstGeom>
        </p:spPr>
      </p:pic>
      <p:sp>
        <p:nvSpPr>
          <p:cNvPr id="47" name="AutoShape 167">
            <a:extLst>
              <a:ext uri="{FF2B5EF4-FFF2-40B4-BE49-F238E27FC236}">
                <a16:creationId xmlns:a16="http://schemas.microsoft.com/office/drawing/2014/main" id="{32F7F66F-21D4-414F-B5F9-BA0CE0BE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64" y="4629953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H. Jones Jr.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Rémunération</a:t>
            </a:r>
          </a:p>
        </p:txBody>
      </p:sp>
      <p:sp>
        <p:nvSpPr>
          <p:cNvPr id="48" name="AutoShape 167">
            <a:extLst>
              <a:ext uri="{FF2B5EF4-FFF2-40B4-BE49-F238E27FC236}">
                <a16:creationId xmlns:a16="http://schemas.microsoft.com/office/drawing/2014/main" id="{6ABCF732-9637-9343-BB13-05F563F39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4629953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R. </a:t>
            </a:r>
            <a:r>
              <a:rPr lang="fr-FR" sz="1100" dirty="0" err="1">
                <a:effectLst/>
                <a:latin typeface="Century Gothic" panose="020B0502020202020204" pitchFamily="34" charset="0"/>
                <a:ea typeface="+mn-ea"/>
                <a:cs typeface="+mn-cs"/>
              </a:rPr>
              <a:t>Halford</a:t>
            </a:r>
            <a:endParaRPr lang="fr-FR" sz="1100" dirty="0"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 rtl="0">
              <a:defRPr sz="1000"/>
            </a:pPr>
            <a:r>
              <a:rPr lang="fr-FR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Gestionnaire </a:t>
            </a:r>
            <a:b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des retours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236CC3-1EE5-8C4D-9DCF-B50FFE1EB0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4629953"/>
            <a:ext cx="619238" cy="61923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591E0A5-8CC9-414B-9B08-29B4F1557C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852" y="2795509"/>
            <a:ext cx="619238" cy="619238"/>
          </a:xfrm>
          <a:prstGeom prst="rect">
            <a:avLst/>
          </a:prstGeom>
        </p:spPr>
      </p:pic>
      <p:sp>
        <p:nvSpPr>
          <p:cNvPr id="51" name="AutoShape 167">
            <a:extLst>
              <a:ext uri="{FF2B5EF4-FFF2-40B4-BE49-F238E27FC236}">
                <a16:creationId xmlns:a16="http://schemas.microsoft.com/office/drawing/2014/main" id="{56F1D7FA-D8E6-7E44-824B-B3E18340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964" y="2795509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D. Martin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Analyste budgétaire</a:t>
            </a:r>
          </a:p>
        </p:txBody>
      </p:sp>
      <p:sp>
        <p:nvSpPr>
          <p:cNvPr id="52" name="AutoShape 167">
            <a:extLst>
              <a:ext uri="{FF2B5EF4-FFF2-40B4-BE49-F238E27FC236}">
                <a16:creationId xmlns:a16="http://schemas.microsoft.com/office/drawing/2014/main" id="{C8E72869-5DAD-CA47-9092-DB35F22AA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054" y="5538709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R. Faulkner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Analyste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0780B07-56E2-FB4C-83AB-839A481EDF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7898" y="5538709"/>
            <a:ext cx="619238" cy="61923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924B181-99E8-A047-AB24-AB75597142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852" y="3704265"/>
            <a:ext cx="619238" cy="619238"/>
          </a:xfrm>
          <a:prstGeom prst="rect">
            <a:avLst/>
          </a:prstGeom>
        </p:spPr>
      </p:pic>
      <p:sp>
        <p:nvSpPr>
          <p:cNvPr id="55" name="AutoShape 167">
            <a:extLst>
              <a:ext uri="{FF2B5EF4-FFF2-40B4-BE49-F238E27FC236}">
                <a16:creationId xmlns:a16="http://schemas.microsoft.com/office/drawing/2014/main" id="{53EC517C-3BCE-3C4F-8C4C-FA32693F3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9964" y="3704265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F. A. Sinatra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Analyste budgétaire</a:t>
            </a:r>
          </a:p>
        </p:txBody>
      </p:sp>
      <p:sp>
        <p:nvSpPr>
          <p:cNvPr id="56" name="AutoShape 167">
            <a:extLst>
              <a:ext uri="{FF2B5EF4-FFF2-40B4-BE49-F238E27FC236}">
                <a16:creationId xmlns:a16="http://schemas.microsoft.com/office/drawing/2014/main" id="{E7180F8D-38D4-9848-8BA3-0B5C9396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2827965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N. Schon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Analyste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DB2825A-4D8E-3044-8BBF-F8B4A607CA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2827965"/>
            <a:ext cx="619238" cy="61923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7D52DE8-FC92-7944-8514-AB4BFAB8ED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152" y="4613021"/>
            <a:ext cx="619238" cy="619238"/>
          </a:xfrm>
          <a:prstGeom prst="rect">
            <a:avLst/>
          </a:prstGeom>
        </p:spPr>
      </p:pic>
      <p:sp>
        <p:nvSpPr>
          <p:cNvPr id="59" name="AutoShape 167">
            <a:extLst>
              <a:ext uri="{FF2B5EF4-FFF2-40B4-BE49-F238E27FC236}">
                <a16:creationId xmlns:a16="http://schemas.microsoft.com/office/drawing/2014/main" id="{69A17ADE-45F0-EA41-8552-9EAF0CB5C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264" y="4613021"/>
            <a:ext cx="1257889" cy="628944"/>
          </a:xfrm>
          <a:prstGeom prst="rect">
            <a:avLst/>
          </a:prstGeom>
          <a:solidFill>
            <a:srgbClr val="F7F9FB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 dirty="0">
                <a:effectLst/>
                <a:latin typeface="Century Gothic" panose="020B0502020202020204" pitchFamily="34" charset="0"/>
                <a:ea typeface="+mn-ea"/>
                <a:cs typeface="+mn-cs"/>
              </a:rPr>
              <a:t>S. Chavez</a:t>
            </a:r>
          </a:p>
          <a:p>
            <a:pPr algn="ctr" rtl="0">
              <a:defRPr sz="1000"/>
            </a:pPr>
            <a:r>
              <a:rPr lang="fr-FR" sz="900" b="0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Gestionnaire </a:t>
            </a:r>
            <a:b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fr-FR" sz="1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de paie</a:t>
            </a:r>
          </a:p>
        </p:txBody>
      </p:sp>
      <p:sp>
        <p:nvSpPr>
          <p:cNvPr id="60" name="AutoShape 167">
            <a:extLst>
              <a:ext uri="{FF2B5EF4-FFF2-40B4-BE49-F238E27FC236}">
                <a16:creationId xmlns:a16="http://schemas.microsoft.com/office/drawing/2014/main" id="{288AFE51-2399-C447-BFCA-F5C20E0C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373672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E. Haines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fr-FR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Analyste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F4B9419-C8C6-6045-B05B-51517B7C05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3736721"/>
            <a:ext cx="619238" cy="619238"/>
          </a:xfrm>
          <a:prstGeom prst="rect">
            <a:avLst/>
          </a:prstGeom>
        </p:spPr>
      </p:pic>
      <p:sp>
        <p:nvSpPr>
          <p:cNvPr id="62" name="AutoShape 167">
            <a:extLst>
              <a:ext uri="{FF2B5EF4-FFF2-40B4-BE49-F238E27FC236}">
                <a16:creationId xmlns:a16="http://schemas.microsoft.com/office/drawing/2014/main" id="{E8D1E0E5-2BF7-B44D-8B9F-1DCE15C39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254" y="4645477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r>
              <a:rPr lang="fr-FR" sz="1100">
                <a:effectLst/>
                <a:latin typeface="Century Gothic" panose="020B0502020202020204" pitchFamily="34" charset="0"/>
                <a:ea typeface="+mn-ea"/>
                <a:cs typeface="+mn-cs"/>
              </a:rPr>
              <a:t>G. Lee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/>
            <a:r>
              <a:rPr lang="fr-FR" sz="1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Associée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B057127-55D8-6943-BC28-9DA67668FC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7098" y="4645477"/>
            <a:ext cx="619238" cy="619238"/>
          </a:xfrm>
          <a:prstGeom prst="rect">
            <a:avLst/>
          </a:prstGeom>
        </p:spPr>
      </p:pic>
      <p:sp>
        <p:nvSpPr>
          <p:cNvPr id="64" name="AutoShape 167">
            <a:extLst>
              <a:ext uri="{FF2B5EF4-FFF2-40B4-BE49-F238E27FC236}">
                <a16:creationId xmlns:a16="http://schemas.microsoft.com/office/drawing/2014/main" id="{3EF75B81-4DDD-4641-803C-3BA225E8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2823733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1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N. Peart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fr-FR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Assistance technique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5869894-E6F6-4540-BBA9-BC02347CF4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2836433"/>
            <a:ext cx="619238" cy="619238"/>
          </a:xfrm>
          <a:prstGeom prst="rect">
            <a:avLst/>
          </a:prstGeom>
        </p:spPr>
      </p:pic>
      <p:sp>
        <p:nvSpPr>
          <p:cNvPr id="66" name="AutoShape 167">
            <a:extLst>
              <a:ext uri="{FF2B5EF4-FFF2-40B4-BE49-F238E27FC236}">
                <a16:creationId xmlns:a16="http://schemas.microsoft.com/office/drawing/2014/main" id="{7F9CA594-F5C8-504F-B32A-CA5E69714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3732489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1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S. Lee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fr-FR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Analyste technique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C59F4A5C-CC04-5C41-BBB8-C8454CC763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3745189"/>
            <a:ext cx="619238" cy="619238"/>
          </a:xfrm>
          <a:prstGeom prst="rect">
            <a:avLst/>
          </a:prstGeom>
        </p:spPr>
      </p:pic>
      <p:sp>
        <p:nvSpPr>
          <p:cNvPr id="68" name="AutoShape 167">
            <a:extLst>
              <a:ext uri="{FF2B5EF4-FFF2-40B4-BE49-F238E27FC236}">
                <a16:creationId xmlns:a16="http://schemas.microsoft.com/office/drawing/2014/main" id="{98D7AABD-4128-7D48-B676-F63A2B874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8954" y="4641241"/>
            <a:ext cx="1257889" cy="62894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65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fr-FR" sz="11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M. Smith</a:t>
            </a:r>
          </a:p>
          <a:p>
            <a:pPr algn="ctr" rtl="0">
              <a:defRPr sz="1000"/>
            </a:pPr>
            <a:r>
              <a:rPr lang="fr-FR"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––––––––––––––––––––</a:t>
            </a:r>
          </a:p>
          <a:p>
            <a:pPr algn="ctr" rtl="0">
              <a:defRPr sz="1000"/>
            </a:pPr>
            <a:r>
              <a:rPr lang="fr-FR"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Analyste technique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B07E7A9-A5A9-7D4F-BD56-0C98C3FEA5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2798" y="4653941"/>
            <a:ext cx="619238" cy="619238"/>
          </a:xfrm>
          <a:prstGeom prst="rect">
            <a:avLst/>
          </a:prstGeom>
        </p:spPr>
      </p:pic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8D93CAB-7FD2-E24F-9586-5764ED57FD8A}"/>
              </a:ext>
            </a:extLst>
          </p:cNvPr>
          <p:cNvCxnSpPr/>
          <p:nvPr/>
        </p:nvCxnSpPr>
        <p:spPr>
          <a:xfrm>
            <a:off x="7416264" y="2647254"/>
            <a:ext cx="243840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9D88635-08D4-C341-848A-7F7F4047DDE5}"/>
              </a:ext>
            </a:extLst>
          </p:cNvPr>
          <p:cNvCxnSpPr>
            <a:cxnSpLocks/>
          </p:cNvCxnSpPr>
          <p:nvPr/>
        </p:nvCxnSpPr>
        <p:spPr>
          <a:xfrm>
            <a:off x="9854664" y="2647254"/>
            <a:ext cx="0" cy="23114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72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5" y="6477000"/>
            <a:ext cx="6970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CARTOGRAPHIE DU COMPTE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342E3E8-9B6E-6841-B414-140A7F06D51C}"/>
              </a:ext>
            </a:extLst>
          </p:cNvPr>
          <p:cNvGrpSpPr/>
          <p:nvPr/>
        </p:nvGrpSpPr>
        <p:grpSpPr>
          <a:xfrm>
            <a:off x="2552700" y="544850"/>
            <a:ext cx="7086600" cy="5768299"/>
            <a:chOff x="0" y="0"/>
            <a:chExt cx="7086600" cy="5768299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901B80F2-A8CE-6446-AEA8-E8DD05D6BD39}"/>
                </a:ext>
              </a:extLst>
            </p:cNvPr>
            <p:cNvCxnSpPr/>
            <p:nvPr/>
          </p:nvCxnSpPr>
          <p:spPr>
            <a:xfrm>
              <a:off x="2413000" y="27305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4C8FF56-8891-AF43-9AC5-A229DA833909}"/>
                </a:ext>
              </a:extLst>
            </p:cNvPr>
            <p:cNvCxnSpPr/>
            <p:nvPr/>
          </p:nvCxnSpPr>
          <p:spPr>
            <a:xfrm>
              <a:off x="241300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A6BF040-6A8F-024C-9803-DDD955381166}"/>
                </a:ext>
              </a:extLst>
            </p:cNvPr>
            <p:cNvCxnSpPr/>
            <p:nvPr/>
          </p:nvCxnSpPr>
          <p:spPr>
            <a:xfrm>
              <a:off x="2413000" y="45466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849F975-A3A5-8145-84EC-D22A6D0B7E9E}"/>
                </a:ext>
              </a:extLst>
            </p:cNvPr>
            <p:cNvCxnSpPr/>
            <p:nvPr/>
          </p:nvCxnSpPr>
          <p:spPr>
            <a:xfrm>
              <a:off x="2413000" y="54610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F35DAA9-271D-C94C-9469-C2F3CF3BDD32}"/>
                </a:ext>
              </a:extLst>
            </p:cNvPr>
            <p:cNvCxnSpPr/>
            <p:nvPr/>
          </p:nvCxnSpPr>
          <p:spPr>
            <a:xfrm>
              <a:off x="4940300" y="27432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7E2C1B1C-A803-5042-9945-6BD793BCA455}"/>
                </a:ext>
              </a:extLst>
            </p:cNvPr>
            <p:cNvCxnSpPr/>
            <p:nvPr/>
          </p:nvCxnSpPr>
          <p:spPr>
            <a:xfrm>
              <a:off x="494030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6662B90-BF63-CA41-9639-E50BADD65259}"/>
                </a:ext>
              </a:extLst>
            </p:cNvPr>
            <p:cNvCxnSpPr/>
            <p:nvPr/>
          </p:nvCxnSpPr>
          <p:spPr>
            <a:xfrm>
              <a:off x="4940300" y="45593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BA06FD5-2807-B94E-B66B-6E598DA1B923}"/>
                </a:ext>
              </a:extLst>
            </p:cNvPr>
            <p:cNvCxnSpPr/>
            <p:nvPr/>
          </p:nvCxnSpPr>
          <p:spPr>
            <a:xfrm>
              <a:off x="0" y="27305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0426B4E7-FD36-CD42-80BC-16EEEAF054CF}"/>
                </a:ext>
              </a:extLst>
            </p:cNvPr>
            <p:cNvCxnSpPr/>
            <p:nvPr/>
          </p:nvCxnSpPr>
          <p:spPr>
            <a:xfrm>
              <a:off x="0" y="36449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621FFB5-D418-7A4A-B41C-E608210198EE}"/>
                </a:ext>
              </a:extLst>
            </p:cNvPr>
            <p:cNvCxnSpPr/>
            <p:nvPr/>
          </p:nvCxnSpPr>
          <p:spPr>
            <a:xfrm>
              <a:off x="0" y="4546600"/>
              <a:ext cx="609600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AutoShape 171">
              <a:extLst>
                <a:ext uri="{FF2B5EF4-FFF2-40B4-BE49-F238E27FC236}">
                  <a16:creationId xmlns:a16="http://schemas.microsoft.com/office/drawing/2014/main" id="{4910270E-A908-E34E-9606-413379BF1D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-1123947" y="2609848"/>
              <a:ext cx="3060699" cy="812804"/>
            </a:xfrm>
            <a:prstGeom prst="bentConnector3">
              <a:avLst>
                <a:gd name="adj1" fmla="val 21784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71">
              <a:extLst>
                <a:ext uri="{FF2B5EF4-FFF2-40B4-BE49-F238E27FC236}">
                  <a16:creationId xmlns:a16="http://schemas.microsoft.com/office/drawing/2014/main" id="{D120EFD9-69F4-CF48-84BD-52680E32B7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3200" y="330200"/>
              <a:ext cx="914400" cy="1097280"/>
            </a:xfrm>
            <a:prstGeom prst="bentConnector3">
              <a:avLst>
                <a:gd name="adj1" fmla="val 12337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AutoShape 167">
              <a:extLst>
                <a:ext uri="{FF2B5EF4-FFF2-40B4-BE49-F238E27FC236}">
                  <a16:creationId xmlns:a16="http://schemas.microsoft.com/office/drawing/2014/main" id="{D4792EAC-3AE8-334D-8967-5C0A28E4D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28" y="0"/>
              <a:ext cx="1257889" cy="628944"/>
            </a:xfrm>
            <a:prstGeom prst="flowChartAlternateProcess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T. Anderson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Cheffe de projet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08BBD94-7A77-094B-8D14-E4AE30806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6549" y="0"/>
              <a:ext cx="619238" cy="619238"/>
            </a:xfrm>
            <a:prstGeom prst="rect">
              <a:avLst/>
            </a:prstGeom>
          </p:spPr>
        </p:pic>
        <p:sp>
          <p:nvSpPr>
            <p:cNvPr id="87" name="AutoShape 167">
              <a:extLst>
                <a:ext uri="{FF2B5EF4-FFF2-40B4-BE49-F238E27FC236}">
                  <a16:creationId xmlns:a16="http://schemas.microsoft.com/office/drawing/2014/main" id="{6E13036D-2724-8A47-986E-15CD72FE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68" y="241308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V. Fries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Associé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DA930E3F-F1C1-094D-B4BD-A95676366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8157" y="2413087"/>
              <a:ext cx="619238" cy="61923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CC7CD18F-0A26-2343-A041-2F9A667F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90917" y="1149971"/>
              <a:ext cx="619238" cy="619238"/>
            </a:xfrm>
            <a:prstGeom prst="rect">
              <a:avLst/>
            </a:prstGeom>
          </p:spPr>
        </p:pic>
        <p:sp>
          <p:nvSpPr>
            <p:cNvPr id="90" name="AutoShape 167">
              <a:extLst>
                <a:ext uri="{FF2B5EF4-FFF2-40B4-BE49-F238E27FC236}">
                  <a16:creationId xmlns:a16="http://schemas.microsoft.com/office/drawing/2014/main" id="{44E882E1-5079-5948-B5B5-F193B95C3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28" y="1141236"/>
              <a:ext cx="1257889" cy="628944"/>
            </a:xfrm>
            <a:prstGeom prst="flowChartAlternate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 Abreu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Chef de projet</a:t>
              </a:r>
            </a:p>
          </p:txBody>
        </p:sp>
        <p:sp>
          <p:nvSpPr>
            <p:cNvPr id="91" name="AutoShape 167">
              <a:extLst>
                <a:ext uri="{FF2B5EF4-FFF2-40B4-BE49-F238E27FC236}">
                  <a16:creationId xmlns:a16="http://schemas.microsoft.com/office/drawing/2014/main" id="{23867E3F-B4D9-924A-96DF-1561F5700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568" y="332184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 Kirby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Associé</a:t>
              </a: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0BC6013-FB98-E544-9CFE-1DF6637E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05457" y="3321843"/>
              <a:ext cx="619238" cy="619238"/>
            </a:xfrm>
            <a:prstGeom prst="rect">
              <a:avLst/>
            </a:prstGeom>
          </p:spPr>
        </p:pic>
        <p:sp>
          <p:nvSpPr>
            <p:cNvPr id="93" name="AutoShape 167">
              <a:extLst>
                <a:ext uri="{FF2B5EF4-FFF2-40B4-BE49-F238E27FC236}">
                  <a16:creationId xmlns:a16="http://schemas.microsoft.com/office/drawing/2014/main" id="{C2A51901-7FBB-034D-A9FB-F3DDA0148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68" y="4230599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N. Adams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Analyste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01AAFA28-006B-6740-9333-A667A9BBE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518157" y="4230599"/>
              <a:ext cx="619238" cy="619238"/>
            </a:xfrm>
            <a:prstGeom prst="rect">
              <a:avLst/>
            </a:prstGeom>
          </p:spPr>
        </p:pic>
        <p:cxnSp>
          <p:nvCxnSpPr>
            <p:cNvPr id="95" name="AutoShape 171">
              <a:extLst>
                <a:ext uri="{FF2B5EF4-FFF2-40B4-BE49-F238E27FC236}">
                  <a16:creationId xmlns:a16="http://schemas.microsoft.com/office/drawing/2014/main" id="{3C85BE17-2BA9-034A-8B87-E0BE47222C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831853" y="3067048"/>
              <a:ext cx="3987799" cy="825504"/>
            </a:xfrm>
            <a:prstGeom prst="bentConnector3">
              <a:avLst>
                <a:gd name="adj1" fmla="val 15924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AutoShape 171">
              <a:extLst>
                <a:ext uri="{FF2B5EF4-FFF2-40B4-BE49-F238E27FC236}">
                  <a16:creationId xmlns:a16="http://schemas.microsoft.com/office/drawing/2014/main" id="{130FBD36-AF6A-FB4D-9AE1-134F3ABA9B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41600" y="330200"/>
              <a:ext cx="914400" cy="1097280"/>
            </a:xfrm>
            <a:prstGeom prst="bentConnector3">
              <a:avLst>
                <a:gd name="adj1" fmla="val 123373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AutoShape 167">
              <a:extLst>
                <a:ext uri="{FF2B5EF4-FFF2-40B4-BE49-F238E27FC236}">
                  <a16:creationId xmlns:a16="http://schemas.microsoft.com/office/drawing/2014/main" id="{78F2C694-3120-EE4D-82C3-01527A5AA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428" y="0"/>
              <a:ext cx="1257889" cy="628944"/>
            </a:xfrm>
            <a:prstGeom prst="flowChartAlternateProcess">
              <a:avLst/>
            </a:prstGeom>
            <a:solidFill>
              <a:srgbClr val="EFDECC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Q. Gupta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Contrôle des projets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6BDC3F4D-1EFC-B040-9E8E-F2A7D0CC2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4949" y="0"/>
              <a:ext cx="619238" cy="619238"/>
            </a:xfrm>
            <a:prstGeom prst="rect">
              <a:avLst/>
            </a:prstGeom>
          </p:spPr>
        </p:pic>
        <p:sp>
          <p:nvSpPr>
            <p:cNvPr id="99" name="AutoShape 167">
              <a:extLst>
                <a:ext uri="{FF2B5EF4-FFF2-40B4-BE49-F238E27FC236}">
                  <a16:creationId xmlns:a16="http://schemas.microsoft.com/office/drawing/2014/main" id="{F1D89A51-8CC7-7E48-AF34-CC033AC9A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241308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 dirty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L. Putnam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Responsable du traitement principal</a:t>
              </a:r>
            </a:p>
          </p:txBody>
        </p: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F23814E3-2130-2347-9776-515C1BC3F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2413087"/>
              <a:ext cx="602743" cy="619238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EF237FC-4F88-014C-938B-831B32809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9317" y="1149971"/>
              <a:ext cx="619238" cy="619238"/>
            </a:xfrm>
            <a:prstGeom prst="rect">
              <a:avLst/>
            </a:prstGeom>
          </p:spPr>
        </p:pic>
        <p:sp>
          <p:nvSpPr>
            <p:cNvPr id="102" name="AutoShape 167">
              <a:extLst>
                <a:ext uri="{FF2B5EF4-FFF2-40B4-BE49-F238E27FC236}">
                  <a16:creationId xmlns:a16="http://schemas.microsoft.com/office/drawing/2014/main" id="{02AA00E0-B82B-A745-AC32-3FAA181D9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428" y="1141236"/>
              <a:ext cx="1257889" cy="628944"/>
            </a:xfrm>
            <a:prstGeom prst="flowChartAlternateProcess">
              <a:avLst/>
            </a:prstGeom>
            <a:solidFill>
              <a:srgbClr val="FCEAD9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V. Li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Contrôle des projets</a:t>
              </a:r>
            </a:p>
          </p:txBody>
        </p:sp>
        <p:sp>
          <p:nvSpPr>
            <p:cNvPr id="103" name="AutoShape 167">
              <a:extLst>
                <a:ext uri="{FF2B5EF4-FFF2-40B4-BE49-F238E27FC236}">
                  <a16:creationId xmlns:a16="http://schemas.microsoft.com/office/drawing/2014/main" id="{08B77B28-21EE-EF40-A1A4-6A46A9786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968" y="332184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V. Curley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Associée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69AB1041-C0FD-2546-A678-7D18BCDE0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3857" y="3321843"/>
              <a:ext cx="615443" cy="619238"/>
            </a:xfrm>
            <a:prstGeom prst="rect">
              <a:avLst/>
            </a:prstGeom>
          </p:spPr>
        </p:pic>
        <p:sp>
          <p:nvSpPr>
            <p:cNvPr id="105" name="AutoShape 167">
              <a:extLst>
                <a:ext uri="{FF2B5EF4-FFF2-40B4-BE49-F238E27FC236}">
                  <a16:creationId xmlns:a16="http://schemas.microsoft.com/office/drawing/2014/main" id="{755FACCB-A2F3-364C-8E6D-57E573C38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4230599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 Brown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Directeur</a:t>
              </a: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BF0F4EC-44A5-854B-B5B5-E0D0C0673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4230599"/>
              <a:ext cx="602743" cy="619238"/>
            </a:xfrm>
            <a:prstGeom prst="rect">
              <a:avLst/>
            </a:prstGeom>
          </p:spPr>
        </p:pic>
        <p:sp>
          <p:nvSpPr>
            <p:cNvPr id="107" name="AutoShape 167">
              <a:extLst>
                <a:ext uri="{FF2B5EF4-FFF2-40B4-BE49-F238E27FC236}">
                  <a16:creationId xmlns:a16="http://schemas.microsoft.com/office/drawing/2014/main" id="{81AA5107-643E-9746-8C56-201079478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668" y="5139355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P. Stanley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Analyste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0CB75FF1-0F42-2E4D-B079-33CF252D3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56557" y="5139355"/>
              <a:ext cx="602743" cy="619238"/>
            </a:xfrm>
            <a:prstGeom prst="rect">
              <a:avLst/>
            </a:prstGeom>
          </p:spPr>
        </p:pic>
        <p:sp>
          <p:nvSpPr>
            <p:cNvPr id="109" name="AutoShape 167">
              <a:extLst>
                <a:ext uri="{FF2B5EF4-FFF2-40B4-BE49-F238E27FC236}">
                  <a16:creationId xmlns:a16="http://schemas.microsoft.com/office/drawing/2014/main" id="{B0FEBDB1-A804-4047-9A5A-90FA7EDAB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9968" y="2415911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G. Simmons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Analyste</a:t>
              </a: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6A71F848-FD86-5744-81D9-045B4AFFC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83857" y="2415911"/>
              <a:ext cx="602743" cy="619238"/>
            </a:xfrm>
            <a:prstGeom prst="rect">
              <a:avLst/>
            </a:prstGeom>
          </p:spPr>
        </p:pic>
        <p:sp>
          <p:nvSpPr>
            <p:cNvPr id="111" name="AutoShape 167">
              <a:extLst>
                <a:ext uri="{FF2B5EF4-FFF2-40B4-BE49-F238E27FC236}">
                  <a16:creationId xmlns:a16="http://schemas.microsoft.com/office/drawing/2014/main" id="{B0F97AC1-6DC2-B749-AEFC-656C71409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268" y="3324667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E. Green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Associée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743673D7-A4AD-5B40-9F76-663CAC90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1157" y="3324667"/>
              <a:ext cx="615443" cy="619238"/>
            </a:xfrm>
            <a:prstGeom prst="rect">
              <a:avLst/>
            </a:prstGeom>
          </p:spPr>
        </p:pic>
        <p:sp>
          <p:nvSpPr>
            <p:cNvPr id="113" name="AutoShape 167">
              <a:extLst>
                <a:ext uri="{FF2B5EF4-FFF2-40B4-BE49-F238E27FC236}">
                  <a16:creationId xmlns:a16="http://schemas.microsoft.com/office/drawing/2014/main" id="{7034D20E-628B-7A47-B910-DE73554F9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468" y="4233423"/>
              <a:ext cx="1257889" cy="628944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65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fr-FR" sz="1100" b="0" i="0" u="none" strike="noStrike" baseline="0">
                  <a:solidFill>
                    <a:srgbClr val="000000"/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J. Doe</a:t>
              </a:r>
            </a:p>
            <a:p>
              <a:pPr algn="ctr" rtl="0">
                <a:defRPr sz="1000"/>
              </a:pPr>
              <a:r>
                <a:rPr lang="fr-FR" sz="9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––––––––––––––––––––</a:t>
              </a:r>
            </a:p>
            <a:p>
              <a:pPr algn="ctr" rtl="0">
                <a:defRPr sz="1000"/>
              </a:pPr>
              <a:r>
                <a:rPr lang="fr-FR"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Century Gothic" charset="0"/>
                  <a:cs typeface="Century Gothic" charset="0"/>
                </a:rPr>
                <a:t>Associée</a:t>
              </a: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F524506F-5CA8-584C-89B9-DF54181EB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0357" y="4233423"/>
              <a:ext cx="619238" cy="619238"/>
            </a:xfrm>
            <a:prstGeom prst="rect">
              <a:avLst/>
            </a:prstGeom>
          </p:spPr>
        </p:pic>
        <p:cxnSp>
          <p:nvCxnSpPr>
            <p:cNvPr id="115" name="AutoShape 171">
              <a:extLst>
                <a:ext uri="{FF2B5EF4-FFF2-40B4-BE49-F238E27FC236}">
                  <a16:creationId xmlns:a16="http://schemas.microsoft.com/office/drawing/2014/main" id="{0B328C0C-CCF3-C140-B0C4-A6C0F3A1D4E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2736849" y="2368552"/>
              <a:ext cx="2781302" cy="1600199"/>
            </a:xfrm>
            <a:prstGeom prst="bentConnector3">
              <a:avLst>
                <a:gd name="adj1" fmla="val 1758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493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99136"/>
              </p:ext>
            </p:extLst>
          </p:nvPr>
        </p:nvGraphicFramePr>
        <p:xfrm>
          <a:off x="822960" y="1050351"/>
          <a:ext cx="10227213" cy="2761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761795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l’information à jour et exacte,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4572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Sample-Small-Business-Organizational-Chart_PowerPoint" id="{FB63E9D1-5BBA-5C4A-A05B-23B0A4B79E80}" vid="{DACB2001-7297-1D43-BD7F-5BBD293963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IC-Account-Mapping-Template-Example_PowerPoint</Template>
  <TotalTime>2</TotalTime>
  <Words>344</Words>
  <Application>Microsoft Macintosh PowerPoint</Application>
  <PresentationFormat>Widescreen</PresentationFormat>
  <Paragraphs>112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</dc:creator>
  <cp:lastModifiedBy>Allison Okonczak</cp:lastModifiedBy>
  <cp:revision>7</cp:revision>
  <cp:lastPrinted>2020-08-31T22:23:58Z</cp:lastPrinted>
  <dcterms:created xsi:type="dcterms:W3CDTF">2023-03-28T00:02:25Z</dcterms:created>
  <dcterms:modified xsi:type="dcterms:W3CDTF">2024-10-30T15:36:01Z</dcterms:modified>
</cp:coreProperties>
</file>