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latin typeface="Century Gothic" panose="020B0502020202020204" pitchFamily="34" charset="0"/>
              </a:rPr>
              <a:t>NOM DE L’ENTREPRISE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4425164"/>
            <a:ext cx="2679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COMPILATION PAR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096000" y="40763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6423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CARTOGRAPHIE DE COMPTE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A01080-4F03-D14C-BCAD-D43C7E40BEF8}"/>
              </a:ext>
            </a:extLst>
          </p:cNvPr>
          <p:cNvSpPr txBox="1"/>
          <p:nvPr/>
        </p:nvSpPr>
        <p:spPr>
          <a:xfrm>
            <a:off x="880808" y="4752036"/>
            <a:ext cx="3969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fr-FR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Compilation par Nom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5A0212-8878-DB48-B186-5F02B91F6AA8}"/>
              </a:ext>
            </a:extLst>
          </p:cNvPr>
          <p:cNvSpPr txBox="1"/>
          <p:nvPr/>
        </p:nvSpPr>
        <p:spPr>
          <a:xfrm>
            <a:off x="880807" y="5481349"/>
            <a:ext cx="1494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fr-FR" sz="16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CARTOGRAPHIE DE COMPTE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F884CF1-A195-6946-833B-8E40F202CA9B}"/>
              </a:ext>
            </a:extLst>
          </p:cNvPr>
          <p:cNvCxnSpPr/>
          <p:nvPr/>
        </p:nvCxnSpPr>
        <p:spPr>
          <a:xfrm>
            <a:off x="35177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B14D588-A172-854A-8F36-5C78A962E3BF}"/>
              </a:ext>
            </a:extLst>
          </p:cNvPr>
          <p:cNvCxnSpPr/>
          <p:nvPr/>
        </p:nvCxnSpPr>
        <p:spPr>
          <a:xfrm>
            <a:off x="35177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8430146-06A2-D242-8FCB-C52D97F0E59E}"/>
              </a:ext>
            </a:extLst>
          </p:cNvPr>
          <p:cNvCxnSpPr/>
          <p:nvPr/>
        </p:nvCxnSpPr>
        <p:spPr>
          <a:xfrm>
            <a:off x="35177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2713743-D03D-EA4C-8DD2-D3276CF0BFFE}"/>
              </a:ext>
            </a:extLst>
          </p:cNvPr>
          <p:cNvCxnSpPr/>
          <p:nvPr/>
        </p:nvCxnSpPr>
        <p:spPr>
          <a:xfrm>
            <a:off x="35177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6349A1E-E1EE-304B-941B-EEF47DA1928E}"/>
              </a:ext>
            </a:extLst>
          </p:cNvPr>
          <p:cNvCxnSpPr/>
          <p:nvPr/>
        </p:nvCxnSpPr>
        <p:spPr>
          <a:xfrm>
            <a:off x="11555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69BD72-4111-BA46-8511-CA6400C24B0F}"/>
              </a:ext>
            </a:extLst>
          </p:cNvPr>
          <p:cNvCxnSpPr/>
          <p:nvPr/>
        </p:nvCxnSpPr>
        <p:spPr>
          <a:xfrm>
            <a:off x="11555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FFC594DB-5F97-5F47-8CAF-1E886A498E59}"/>
              </a:ext>
            </a:extLst>
          </p:cNvPr>
          <p:cNvCxnSpPr/>
          <p:nvPr/>
        </p:nvCxnSpPr>
        <p:spPr>
          <a:xfrm>
            <a:off x="11555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FD10A44-79C1-3C4B-94CB-D67B6DCA9E3B}"/>
              </a:ext>
            </a:extLst>
          </p:cNvPr>
          <p:cNvCxnSpPr/>
          <p:nvPr/>
        </p:nvCxnSpPr>
        <p:spPr>
          <a:xfrm>
            <a:off x="11555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1675242-495F-A64B-AD35-501B4AB6D5C7}"/>
              </a:ext>
            </a:extLst>
          </p:cNvPr>
          <p:cNvCxnSpPr/>
          <p:nvPr/>
        </p:nvCxnSpPr>
        <p:spPr>
          <a:xfrm>
            <a:off x="8483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EF5FB71-3073-8A4F-90B7-8447EDD84063}"/>
              </a:ext>
            </a:extLst>
          </p:cNvPr>
          <p:cNvCxnSpPr/>
          <p:nvPr/>
        </p:nvCxnSpPr>
        <p:spPr>
          <a:xfrm>
            <a:off x="8483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6889D7D-1F4F-2F4A-BD69-ECA26AFC6C6C}"/>
              </a:ext>
            </a:extLst>
          </p:cNvPr>
          <p:cNvCxnSpPr/>
          <p:nvPr/>
        </p:nvCxnSpPr>
        <p:spPr>
          <a:xfrm>
            <a:off x="8483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96C3CDED-7E63-4F42-BBDE-A9E80CE54E51}"/>
              </a:ext>
            </a:extLst>
          </p:cNvPr>
          <p:cNvCxnSpPr/>
          <p:nvPr/>
        </p:nvCxnSpPr>
        <p:spPr>
          <a:xfrm>
            <a:off x="8483464" y="56636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9A04170D-713B-BB41-95F0-033107A7B3F1}"/>
              </a:ext>
            </a:extLst>
          </p:cNvPr>
          <p:cNvCxnSpPr/>
          <p:nvPr/>
        </p:nvCxnSpPr>
        <p:spPr>
          <a:xfrm>
            <a:off x="6070464" y="29331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4214103C-7145-5B4F-B4EB-0C6FFB3BEA8E}"/>
              </a:ext>
            </a:extLst>
          </p:cNvPr>
          <p:cNvCxnSpPr/>
          <p:nvPr/>
        </p:nvCxnSpPr>
        <p:spPr>
          <a:xfrm>
            <a:off x="6070464" y="38475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AD77367F-0599-D744-A725-E60AF69C6305}"/>
              </a:ext>
            </a:extLst>
          </p:cNvPr>
          <p:cNvCxnSpPr/>
          <p:nvPr/>
        </p:nvCxnSpPr>
        <p:spPr>
          <a:xfrm>
            <a:off x="6070464" y="4749225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AutoShape 171">
            <a:extLst>
              <a:ext uri="{FF2B5EF4-FFF2-40B4-BE49-F238E27FC236}">
                <a16:creationId xmlns:a16="http://schemas.microsoft.com/office/drawing/2014/main" id="{8AB91BD4-ED1F-1D48-9A60-8105802C0FA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-432271" y="3276361"/>
            <a:ext cx="3963074" cy="787403"/>
          </a:xfrm>
          <a:prstGeom prst="bentConnector3">
            <a:avLst>
              <a:gd name="adj1" fmla="val 1639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AutoShape 171">
            <a:extLst>
              <a:ext uri="{FF2B5EF4-FFF2-40B4-BE49-F238E27FC236}">
                <a16:creationId xmlns:a16="http://schemas.microsoft.com/office/drawing/2014/main" id="{AF368FF0-A04D-484D-BFBD-727393A5326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43771" y="3264799"/>
            <a:ext cx="3963075" cy="810529"/>
          </a:xfrm>
          <a:prstGeom prst="bentConnector3">
            <a:avLst>
              <a:gd name="adj1" fmla="val 17146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171">
            <a:extLst>
              <a:ext uri="{FF2B5EF4-FFF2-40B4-BE49-F238E27FC236}">
                <a16:creationId xmlns:a16="http://schemas.microsoft.com/office/drawing/2014/main" id="{7810ADE8-6B01-9C45-9DB3-2A5088EB5EA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46517" y="2812473"/>
            <a:ext cx="3060699" cy="812804"/>
          </a:xfrm>
          <a:prstGeom prst="bentConnector3">
            <a:avLst>
              <a:gd name="adj1" fmla="val 21784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71">
            <a:extLst>
              <a:ext uri="{FF2B5EF4-FFF2-40B4-BE49-F238E27FC236}">
                <a16:creationId xmlns:a16="http://schemas.microsoft.com/office/drawing/2014/main" id="{40908CDD-5011-2948-8189-BBA4A09F5FE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358765" y="540999"/>
            <a:ext cx="1146715" cy="1089105"/>
          </a:xfrm>
          <a:prstGeom prst="bentConnector3">
            <a:avLst>
              <a:gd name="adj1" fmla="val 1210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71">
            <a:extLst>
              <a:ext uri="{FF2B5EF4-FFF2-40B4-BE49-F238E27FC236}">
                <a16:creationId xmlns:a16="http://schemas.microsoft.com/office/drawing/2014/main" id="{48852FAB-CB6C-854E-A36B-B61193081AF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2736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71">
            <a:extLst>
              <a:ext uri="{FF2B5EF4-FFF2-40B4-BE49-F238E27FC236}">
                <a16:creationId xmlns:a16="http://schemas.microsoft.com/office/drawing/2014/main" id="{371BF201-67B4-2841-ABB1-E381A98217A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238364" y="565845"/>
            <a:ext cx="1097280" cy="109728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D0034D9-FCAE-CE4F-BBAF-13A0A3C11CA0}"/>
              </a:ext>
            </a:extLst>
          </p:cNvPr>
          <p:cNvCxnSpPr/>
          <p:nvPr/>
        </p:nvCxnSpPr>
        <p:spPr>
          <a:xfrm>
            <a:off x="4725157" y="1553247"/>
            <a:ext cx="0" cy="41056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167">
            <a:extLst>
              <a:ext uri="{FF2B5EF4-FFF2-40B4-BE49-F238E27FC236}">
                <a16:creationId xmlns:a16="http://schemas.microsoft.com/office/drawing/2014/main" id="{424A8C9F-6BD2-4840-81AA-7F48AE41D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16" name="AutoShape 167">
            <a:extLst>
              <a:ext uri="{FF2B5EF4-FFF2-40B4-BE49-F238E27FC236}">
                <a16:creationId xmlns:a16="http://schemas.microsoft.com/office/drawing/2014/main" id="{F86EE6F5-935B-C94F-BA23-4402D384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18" name="AutoShape 167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27" name="AutoShape 167">
            <a:extLst>
              <a:ext uri="{FF2B5EF4-FFF2-40B4-BE49-F238E27FC236}">
                <a16:creationId xmlns:a16="http://schemas.microsoft.com/office/drawing/2014/main" id="{A5B9846C-A709-9B45-BD15-25CEE6CC1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83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0" name="AutoShape 167">
            <a:extLst>
              <a:ext uri="{FF2B5EF4-FFF2-40B4-BE49-F238E27FC236}">
                <a16:creationId xmlns:a16="http://schemas.microsoft.com/office/drawing/2014/main" id="{1C410E73-2C25-DE48-BC3C-BBD05114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1" name="AutoShape 167">
            <a:extLst>
              <a:ext uri="{FF2B5EF4-FFF2-40B4-BE49-F238E27FC236}">
                <a16:creationId xmlns:a16="http://schemas.microsoft.com/office/drawing/2014/main" id="{6D177879-4C36-B541-AC96-90CCB57A3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3" name="AutoShape 167">
            <a:extLst>
              <a:ext uri="{FF2B5EF4-FFF2-40B4-BE49-F238E27FC236}">
                <a16:creationId xmlns:a16="http://schemas.microsoft.com/office/drawing/2014/main" id="{5D320656-CE9C-0340-8C77-F0CCBA85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964" y="2153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6" name="AutoShape 167">
            <a:extLst>
              <a:ext uri="{FF2B5EF4-FFF2-40B4-BE49-F238E27FC236}">
                <a16:creationId xmlns:a16="http://schemas.microsoft.com/office/drawing/2014/main" id="{69F5393C-D913-DF45-B494-CE6AC558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4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8" name="AutoShape 167">
            <a:extLst>
              <a:ext uri="{FF2B5EF4-FFF2-40B4-BE49-F238E27FC236}">
                <a16:creationId xmlns:a16="http://schemas.microsoft.com/office/drawing/2014/main" id="{168D976B-D125-5B4B-8162-C30F22A66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36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39" name="AutoShape 167">
            <a:extLst>
              <a:ext uri="{FF2B5EF4-FFF2-40B4-BE49-F238E27FC236}">
                <a16:creationId xmlns:a16="http://schemas.microsoft.com/office/drawing/2014/main" id="{BEF88054-7EE7-6C4C-B7F2-FD66F79E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41" name="AutoShape 167">
            <a:extLst>
              <a:ext uri="{FF2B5EF4-FFF2-40B4-BE49-F238E27FC236}">
                <a16:creationId xmlns:a16="http://schemas.microsoft.com/office/drawing/2014/main" id="{15319330-3487-3647-B621-FD3E194E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0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44" name="AutoShape 167">
            <a:extLst>
              <a:ext uri="{FF2B5EF4-FFF2-40B4-BE49-F238E27FC236}">
                <a16:creationId xmlns:a16="http://schemas.microsoft.com/office/drawing/2014/main" id="{32F7F66F-21D4-414F-B5F9-BA0CE0BE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45" name="AutoShape 167">
            <a:extLst>
              <a:ext uri="{FF2B5EF4-FFF2-40B4-BE49-F238E27FC236}">
                <a16:creationId xmlns:a16="http://schemas.microsoft.com/office/drawing/2014/main" id="{6ABCF732-9637-9343-BB13-05F563F39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47" name="AutoShape 167">
            <a:extLst>
              <a:ext uri="{FF2B5EF4-FFF2-40B4-BE49-F238E27FC236}">
                <a16:creationId xmlns:a16="http://schemas.microsoft.com/office/drawing/2014/main" id="{D83B5FCB-136A-3F47-9FFA-528AF05F9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7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50" name="AutoShape 167">
            <a:extLst>
              <a:ext uri="{FF2B5EF4-FFF2-40B4-BE49-F238E27FC236}">
                <a16:creationId xmlns:a16="http://schemas.microsoft.com/office/drawing/2014/main" id="{56F1D7FA-D8E6-7E44-824B-B3E18340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06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51" name="AutoShape 167">
            <a:extLst>
              <a:ext uri="{FF2B5EF4-FFF2-40B4-BE49-F238E27FC236}">
                <a16:creationId xmlns:a16="http://schemas.microsoft.com/office/drawing/2014/main" id="{C8E72869-5DAD-CA47-9092-DB35F22AA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754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cxnSp>
        <p:nvCxnSpPr>
          <p:cNvPr id="161" name="AutoShape 171">
            <a:extLst>
              <a:ext uri="{FF2B5EF4-FFF2-40B4-BE49-F238E27FC236}">
                <a16:creationId xmlns:a16="http://schemas.microsoft.com/office/drawing/2014/main" id="{62627C59-C5A5-B048-849B-BE0EDBCDED5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5017" y="3256973"/>
            <a:ext cx="3975101" cy="838206"/>
          </a:xfrm>
          <a:prstGeom prst="bentConnector3">
            <a:avLst>
              <a:gd name="adj1" fmla="val 16745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AutoShape 171">
            <a:extLst>
              <a:ext uri="{FF2B5EF4-FFF2-40B4-BE49-F238E27FC236}">
                <a16:creationId xmlns:a16="http://schemas.microsoft.com/office/drawing/2014/main" id="{47331B23-FD9C-7C46-9803-0904918CC92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712064" y="532825"/>
            <a:ext cx="914400" cy="10972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" name="AutoShape 167">
            <a:extLst>
              <a:ext uri="{FF2B5EF4-FFF2-40B4-BE49-F238E27FC236}">
                <a16:creationId xmlns:a16="http://schemas.microsoft.com/office/drawing/2014/main" id="{FE73F057-2839-BD4A-9AEE-E19E5012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202625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65" name="AutoShape 167">
            <a:extLst>
              <a:ext uri="{FF2B5EF4-FFF2-40B4-BE49-F238E27FC236}">
                <a16:creationId xmlns:a16="http://schemas.microsoft.com/office/drawing/2014/main" id="{47F0E74B-3902-F549-AC34-C5446FDB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2615712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68" name="AutoShape 167">
            <a:extLst>
              <a:ext uri="{FF2B5EF4-FFF2-40B4-BE49-F238E27FC236}">
                <a16:creationId xmlns:a16="http://schemas.microsoft.com/office/drawing/2014/main" id="{3E318241-A31C-3C40-A179-57E4AFDA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892" y="134386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69" name="AutoShape 167">
            <a:extLst>
              <a:ext uri="{FF2B5EF4-FFF2-40B4-BE49-F238E27FC236}">
                <a16:creationId xmlns:a16="http://schemas.microsoft.com/office/drawing/2014/main" id="{CF2C0829-34BF-1E40-9643-74FD7505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432" y="3524468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71" name="AutoShape 167">
            <a:extLst>
              <a:ext uri="{FF2B5EF4-FFF2-40B4-BE49-F238E27FC236}">
                <a16:creationId xmlns:a16="http://schemas.microsoft.com/office/drawing/2014/main" id="{87C4ECF9-ED66-2E43-9104-C751E6A3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443322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173" name="AutoShape 167">
            <a:extLst>
              <a:ext uri="{FF2B5EF4-FFF2-40B4-BE49-F238E27FC236}">
                <a16:creationId xmlns:a16="http://schemas.microsoft.com/office/drawing/2014/main" id="{77351724-CE98-684A-9708-E3DD5446B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3132" y="5341980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COPIER ET COLLER LES ICÔNES VIERGES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AutoShape 167">
            <a:extLst>
              <a:ext uri="{FF2B5EF4-FFF2-40B4-BE49-F238E27FC236}">
                <a16:creationId xmlns:a16="http://schemas.microsoft.com/office/drawing/2014/main" id="{47D9B208-4CF1-5947-8497-03A7CAE22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437" y="2760851"/>
            <a:ext cx="1828800" cy="628944"/>
          </a:xfrm>
          <a:prstGeom prst="flowChartAlternateProcess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1546CBE1-91B1-364D-A00F-4A8343A4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11394"/>
            <a:ext cx="1828800" cy="6289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4A313C00-E19F-D146-B7A7-2E215159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74" y="1110307"/>
            <a:ext cx="1828800" cy="62894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IC-Account-Mapping-Template_PowerPoint</Template>
  <TotalTime>4</TotalTime>
  <Words>218</Words>
  <Application>Microsoft Macintosh PowerPoint</Application>
  <PresentationFormat>Widescreen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7</cp:revision>
  <cp:lastPrinted>2020-08-31T22:23:58Z</cp:lastPrinted>
  <dcterms:created xsi:type="dcterms:W3CDTF">2023-03-28T00:03:25Z</dcterms:created>
  <dcterms:modified xsi:type="dcterms:W3CDTF">2024-10-30T15:34:51Z</dcterms:modified>
</cp:coreProperties>
</file>