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396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C5852AF-8D53-4489-89BF-AB3670122781}"/>
    <pc:docChg chg="undo custSel modSld">
      <pc:chgData name="Bess Dunlevy" userId="dd4b9a8537dbe9d0" providerId="LiveId" clId="{9C5852AF-8D53-4489-89BF-AB3670122781}" dt="2023-04-16T20:23:09.581" v="9" actId="20577"/>
      <pc:docMkLst>
        <pc:docMk/>
      </pc:docMkLst>
      <pc:sldChg chg="modSp mod">
        <pc:chgData name="Bess Dunlevy" userId="dd4b9a8537dbe9d0" providerId="LiveId" clId="{9C5852AF-8D53-4489-89BF-AB3670122781}" dt="2023-04-16T20:23:09.581" v="9" actId="20577"/>
        <pc:sldMkLst>
          <pc:docMk/>
          <pc:sldMk cId="1508588292" sldId="342"/>
        </pc:sldMkLst>
        <pc:spChg chg="mod">
          <ac:chgData name="Bess Dunlevy" userId="dd4b9a8537dbe9d0" providerId="LiveId" clId="{9C5852AF-8D53-4489-89BF-AB3670122781}" dt="2023-04-16T20:23:09.581" v="9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9C5852AF-8D53-4489-89BF-AB3670122781}" dt="2023-04-16T20:23:08.659" v="8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9C5852AF-8D53-4489-89BF-AB3670122781}" dt="2023-04-16T20:23:07.736" v="7" actId="6549"/>
        <pc:sldMkLst>
          <pc:docMk/>
          <pc:sldMk cId="3634812223" sldId="354"/>
        </pc:sldMkLst>
        <pc:spChg chg="mod">
          <ac:chgData name="Bess Dunlevy" userId="dd4b9a8537dbe9d0" providerId="LiveId" clId="{9C5852AF-8D53-4489-89BF-AB3670122781}" dt="2023-04-16T20:23:04.511" v="5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9C5852AF-8D53-4489-89BF-AB3670122781}" dt="2023-04-16T20:23:07.736" v="7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49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EXEMPLE DE MODÈLE DE PLAN D’ACTION DE GESTION DES COMPTES CLÉS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6310" y="6477000"/>
            <a:ext cx="1153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EXEMPLE DE MODÈLE DE PLAN D’ACTION DE GESTION DES COMPTES CLÉS - PRÉSENTATION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16310" y="2952518"/>
            <a:ext cx="1122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PLAN D’ACTION DE GESTION DES COMPTES CLÉS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CAAC136B-3F81-244D-FD52-8DDF730EE94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61733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EXEMPLE DE MODÈLE DE PLAN D’ACTION DE GESTION DES COMPTES CLÉS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3050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577745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97247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400652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CLIENTS CLÉS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 DE PRIORITÉ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RÔLE AU NIVEAU DU PROJET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OBJECTIFS DE GESTION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DOMAINES D’INTÉRÊT NOTABLES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PRÉFÉRENCES DE COMMUNICATION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RELATIONS ET STRATÉGIES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PLANS D’ACTION DE RÉTENTION CLIENT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REMARQUES SUPPLÉMENTAIRES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Weller Corp.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Projet Alpha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E-mails, SMS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Définir les attentes du client.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Envoyer un e-mail de bienvenue.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Documenter les attentes du client.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Valley View Inc.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Moyenne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À déterminer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E-mail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Planifier un appel pour répondre aux questions préalables à la réunion.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Planifier une réunion.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Documenter les questions du client.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 D. Associates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Téléphone portable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Déterminer si vous répondez ou non aux besoins des clients à l’heure actuelle.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Planifier une réunion.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Documenter les commentaires positifs.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Élevée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</TotalTime>
  <Words>297</Words>
  <Application>Microsoft Office PowerPoint</Application>
  <PresentationFormat>Widescreen</PresentationFormat>
  <Paragraphs>58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2023-04-16T20:19:51Z</dcterms:created>
  <dcterms:modified xsi:type="dcterms:W3CDTF">2024-09-25T09:12:21Z</dcterms:modified>
</cp:coreProperties>
</file>