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A051D-9E45-410C-B9CF-B0AD84166D2C}" v="3" dt="2023-03-27T23:36:41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3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ECA051D-9E45-410C-B9CF-B0AD84166D2C}"/>
    <pc:docChg chg="custSel modSld">
      <pc:chgData name="Bess Dunlevy" userId="dd4b9a8537dbe9d0" providerId="LiveId" clId="{CECA051D-9E45-410C-B9CF-B0AD84166D2C}" dt="2023-03-27T23:36:49.519" v="25" actId="6549"/>
      <pc:docMkLst>
        <pc:docMk/>
      </pc:docMkLst>
      <pc:sldChg chg="modSp mod">
        <pc:chgData name="Bess Dunlevy" userId="dd4b9a8537dbe9d0" providerId="LiveId" clId="{CECA051D-9E45-410C-B9CF-B0AD84166D2C}" dt="2023-03-27T23:36:11.956" v="7" actId="14734"/>
        <pc:sldMkLst>
          <pc:docMk/>
          <pc:sldMk cId="1925317832" sldId="342"/>
        </pc:sldMkLst>
        <pc:spChg chg="mod">
          <ac:chgData name="Bess Dunlevy" userId="dd4b9a8537dbe9d0" providerId="LiveId" clId="{CECA051D-9E45-410C-B9CF-B0AD84166D2C}" dt="2023-03-27T23:36:05.752" v="1" actId="255"/>
          <ac:spMkLst>
            <pc:docMk/>
            <pc:sldMk cId="1925317832" sldId="342"/>
            <ac:spMk id="33" creationId="{143A449B-AAB7-994A-92CE-8F48E2CA7DF6}"/>
          </ac:spMkLst>
        </pc:spChg>
        <pc:graphicFrameChg chg="modGraphic">
          <ac:chgData name="Bess Dunlevy" userId="dd4b9a8537dbe9d0" providerId="LiveId" clId="{CECA051D-9E45-410C-B9CF-B0AD84166D2C}" dt="2023-03-27T23:36:11.956" v="7" actId="14734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addSp delSp modSp mod">
        <pc:chgData name="Bess Dunlevy" userId="dd4b9a8537dbe9d0" providerId="LiveId" clId="{CECA051D-9E45-410C-B9CF-B0AD84166D2C}" dt="2023-03-27T23:36:44.993" v="23" actId="1076"/>
        <pc:sldMkLst>
          <pc:docMk/>
          <pc:sldMk cId="3846311539" sldId="345"/>
        </pc:sldMkLst>
        <pc:spChg chg="del">
          <ac:chgData name="Bess Dunlevy" userId="dd4b9a8537dbe9d0" providerId="LiveId" clId="{CECA051D-9E45-410C-B9CF-B0AD84166D2C}" dt="2023-03-27T23:36:15.697" v="8" actId="478"/>
          <ac:spMkLst>
            <pc:docMk/>
            <pc:sldMk cId="3846311539" sldId="345"/>
            <ac:spMk id="7" creationId="{1E177696-56AD-4113-913E-69198EFF6E01}"/>
          </ac:spMkLst>
        </pc:spChg>
        <pc:spChg chg="del mod">
          <ac:chgData name="Bess Dunlevy" userId="dd4b9a8537dbe9d0" providerId="LiveId" clId="{CECA051D-9E45-410C-B9CF-B0AD84166D2C}" dt="2023-03-27T23:36:20.090" v="15" actId="478"/>
          <ac:spMkLst>
            <pc:docMk/>
            <pc:sldMk cId="3846311539" sldId="345"/>
            <ac:spMk id="9" creationId="{50B78CE7-8FA8-46D5-ABDF-B2146C4917F2}"/>
          </ac:spMkLst>
        </pc:spChg>
        <pc:spChg chg="del">
          <ac:chgData name="Bess Dunlevy" userId="dd4b9a8537dbe9d0" providerId="LiveId" clId="{CECA051D-9E45-410C-B9CF-B0AD84166D2C}" dt="2023-03-27T23:36:19.136" v="14" actId="478"/>
          <ac:spMkLst>
            <pc:docMk/>
            <pc:sldMk cId="3846311539" sldId="345"/>
            <ac:spMk id="11" creationId="{6AC6087D-C25A-4254-A5FB-F8936CF87B5C}"/>
          </ac:spMkLst>
        </pc:spChg>
        <pc:spChg chg="del">
          <ac:chgData name="Bess Dunlevy" userId="dd4b9a8537dbe9d0" providerId="LiveId" clId="{CECA051D-9E45-410C-B9CF-B0AD84166D2C}" dt="2023-03-27T23:36:18.407" v="13" actId="478"/>
          <ac:spMkLst>
            <pc:docMk/>
            <pc:sldMk cId="3846311539" sldId="345"/>
            <ac:spMk id="13" creationId="{504B9FE3-E3C9-40AE-9223-C9B1A396FB74}"/>
          </ac:spMkLst>
        </pc:spChg>
        <pc:spChg chg="mod">
          <ac:chgData name="Bess Dunlevy" userId="dd4b9a8537dbe9d0" providerId="LiveId" clId="{CECA051D-9E45-410C-B9CF-B0AD84166D2C}" dt="2023-03-27T23:36:28.742" v="18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CECA051D-9E45-410C-B9CF-B0AD84166D2C}" dt="2023-03-27T23:36:24.935" v="17" actId="1076"/>
          <ac:spMkLst>
            <pc:docMk/>
            <pc:sldMk cId="3846311539" sldId="345"/>
            <ac:spMk id="27" creationId="{B5C672C5-1B41-F6CA-8D48-89BF31864345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29" creationId="{B84CB482-766B-9568-CA49-8B85C9449264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1" creationId="{2EA21ED3-541D-72F5-7272-45374FE6B69D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3" creationId="{888DA634-CFDD-C795-8A31-EDF9EDA9B789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5" creationId="{FCCDBC68-55C6-C9A2-3EFF-27370249F977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7" creationId="{1787E731-60D5-68D1-406A-6C05F26479B4}"/>
          </ac:spMkLst>
        </pc:spChg>
        <pc:picChg chg="del">
          <ac:chgData name="Bess Dunlevy" userId="dd4b9a8537dbe9d0" providerId="LiveId" clId="{CECA051D-9E45-410C-B9CF-B0AD84166D2C}" dt="2023-03-27T23:36:15.697" v="8" actId="478"/>
          <ac:picMkLst>
            <pc:docMk/>
            <pc:sldMk cId="3846311539" sldId="345"/>
            <ac:picMk id="8" creationId="{2F373F04-3FD3-4397-A112-B71DD588A80D}"/>
          </ac:picMkLst>
        </pc:picChg>
        <pc:picChg chg="del">
          <ac:chgData name="Bess Dunlevy" userId="dd4b9a8537dbe9d0" providerId="LiveId" clId="{CECA051D-9E45-410C-B9CF-B0AD84166D2C}" dt="2023-03-27T23:36:16.729" v="10" actId="478"/>
          <ac:picMkLst>
            <pc:docMk/>
            <pc:sldMk cId="3846311539" sldId="345"/>
            <ac:picMk id="10" creationId="{BE64919D-9F0D-4331-B409-0BFFC8164D03}"/>
          </ac:picMkLst>
        </pc:picChg>
        <pc:picChg chg="del">
          <ac:chgData name="Bess Dunlevy" userId="dd4b9a8537dbe9d0" providerId="LiveId" clId="{CECA051D-9E45-410C-B9CF-B0AD84166D2C}" dt="2023-03-27T23:36:17.167" v="11" actId="478"/>
          <ac:picMkLst>
            <pc:docMk/>
            <pc:sldMk cId="3846311539" sldId="345"/>
            <ac:picMk id="12" creationId="{E2154FC1-7E2E-4533-9759-B17FBBA17904}"/>
          </ac:picMkLst>
        </pc:picChg>
        <pc:picChg chg="del">
          <ac:chgData name="Bess Dunlevy" userId="dd4b9a8537dbe9d0" providerId="LiveId" clId="{CECA051D-9E45-410C-B9CF-B0AD84166D2C}" dt="2023-03-27T23:36:17.688" v="12" actId="478"/>
          <ac:picMkLst>
            <pc:docMk/>
            <pc:sldMk cId="3846311539" sldId="345"/>
            <ac:picMk id="14" creationId="{86F3A8DA-AD2D-43F6-A9CD-9BA6BD050EC4}"/>
          </ac:picMkLst>
        </pc:picChg>
        <pc:picChg chg="mod">
          <ac:chgData name="Bess Dunlevy" userId="dd4b9a8537dbe9d0" providerId="LiveId" clId="{CECA051D-9E45-410C-B9CF-B0AD84166D2C}" dt="2023-03-27T23:36:30.134" v="19" actId="1076"/>
          <ac:picMkLst>
            <pc:docMk/>
            <pc:sldMk cId="3846311539" sldId="345"/>
            <ac:picMk id="20" creationId="{67A9DE18-5B13-5D49-AA9F-29AB432CA33B}"/>
          </ac:picMkLst>
        </pc:picChg>
        <pc:picChg chg="mod">
          <ac:chgData name="Bess Dunlevy" userId="dd4b9a8537dbe9d0" providerId="LiveId" clId="{CECA051D-9E45-410C-B9CF-B0AD84166D2C}" dt="2023-03-27T23:36:28.742" v="18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CECA051D-9E45-410C-B9CF-B0AD84166D2C}" dt="2023-03-27T23:36:24.935" v="17" actId="1076"/>
          <ac:picMkLst>
            <pc:docMk/>
            <pc:sldMk cId="3846311539" sldId="345"/>
            <ac:picMk id="28" creationId="{0D4C246C-C614-A5E4-5D55-73BE297B3D37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0" creationId="{911AFB20-1890-A1A9-8012-ACDD143FBF7F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2" creationId="{89BE91A1-C522-4F58-5A0B-39F7D1F2231C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4" creationId="{B39E18A1-70BE-2C44-55C5-B4352E190E3B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6" creationId="{377993EC-9382-BAFF-A5D3-64CB69324B1C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8" creationId="{9F86A878-0EEC-640C-5DEC-7C0BA506B6DB}"/>
          </ac:picMkLst>
        </pc:picChg>
      </pc:sldChg>
      <pc:sldChg chg="modSp mod">
        <pc:chgData name="Bess Dunlevy" userId="dd4b9a8537dbe9d0" providerId="LiveId" clId="{CECA051D-9E45-410C-B9CF-B0AD84166D2C}" dt="2023-03-27T23:36:49.519" v="25" actId="6549"/>
        <pc:sldMkLst>
          <pc:docMk/>
          <pc:sldMk cId="3900861043" sldId="346"/>
        </pc:sldMkLst>
        <pc:graphicFrameChg chg="modGraphic">
          <ac:chgData name="Bess Dunlevy" userId="dd4b9a8537dbe9d0" providerId="LiveId" clId="{CECA051D-9E45-410C-B9CF-B0AD84166D2C}" dt="2023-03-27T23:36:49.519" v="25" actId="6549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10/30/24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06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5930859" y="307317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520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PLAN DE COMPTE SIMPLE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345"/>
              </p:ext>
            </p:extLst>
          </p:nvPr>
        </p:nvGraphicFramePr>
        <p:xfrm>
          <a:off x="375138" y="3853579"/>
          <a:ext cx="8128000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fr-FR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299321">
                <a:tc>
                  <a:txBody>
                    <a:bodyPr/>
                    <a:lstStyle/>
                    <a:p>
                      <a:pPr algn="l" rtl="0"/>
                      <a:r>
                        <a:rPr lang="fr-FR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CRÉÉ PAR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fr-FR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VERSION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3817399" y="6477000"/>
            <a:ext cx="7953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EXEMPLE DE MODÈLE DE PLAN DE COMPTE SIMPLE - PRÉSENTATION</a:t>
            </a:r>
          </a:p>
        </p:txBody>
      </p: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2730766A-CD0C-DF06-F672-E8E05BF4A2C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61733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EXEMPLE DE MODÈLE DE PLAN DE COMPTE SIMPLE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OBJECTIF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22862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fr-FR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Définir l’objectif et la vision de votre plan.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ÉQUIPE DU PLAN DE COMPTE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ÉQUIPE DU PLAN DE COMPTE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66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6" y="4254228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1" y="3587477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  <p:sp>
        <p:nvSpPr>
          <p:cNvPr id="27" name="AutoShape 167">
            <a:extLst>
              <a:ext uri="{FF2B5EF4-FFF2-40B4-BE49-F238E27FC236}">
                <a16:creationId xmlns:a16="http://schemas.microsoft.com/office/drawing/2014/main" id="{B5C672C5-1B41-F6CA-8D48-89BF31864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4C246C-C614-A5E4-5D55-73BE297B3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1494908"/>
            <a:ext cx="651689" cy="619125"/>
          </a:xfrm>
          <a:prstGeom prst="rect">
            <a:avLst/>
          </a:prstGeom>
        </p:spPr>
      </p:pic>
      <p:sp>
        <p:nvSpPr>
          <p:cNvPr id="29" name="AutoShape 167">
            <a:extLst>
              <a:ext uri="{FF2B5EF4-FFF2-40B4-BE49-F238E27FC236}">
                <a16:creationId xmlns:a16="http://schemas.microsoft.com/office/drawing/2014/main" id="{B84CB482-766B-9568-CA49-8B85C944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77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11AFB20-1890-A1A9-8012-ACDD143FB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2" y="1500396"/>
            <a:ext cx="651689" cy="619125"/>
          </a:xfrm>
          <a:prstGeom prst="rect">
            <a:avLst/>
          </a:prstGeom>
        </p:spPr>
      </p:pic>
      <p:sp>
        <p:nvSpPr>
          <p:cNvPr id="31" name="AutoShape 167">
            <a:extLst>
              <a:ext uri="{FF2B5EF4-FFF2-40B4-BE49-F238E27FC236}">
                <a16:creationId xmlns:a16="http://schemas.microsoft.com/office/drawing/2014/main" id="{2EA21ED3-541D-72F5-7272-45374FE6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128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9BE91A1-C522-4F58-5A0B-39F7D1F22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132" y="1500396"/>
            <a:ext cx="651689" cy="619125"/>
          </a:xfrm>
          <a:prstGeom prst="rect">
            <a:avLst/>
          </a:prstGeom>
        </p:spPr>
      </p:pic>
      <p:sp>
        <p:nvSpPr>
          <p:cNvPr id="33" name="AutoShape 167">
            <a:extLst>
              <a:ext uri="{FF2B5EF4-FFF2-40B4-BE49-F238E27FC236}">
                <a16:creationId xmlns:a16="http://schemas.microsoft.com/office/drawing/2014/main" id="{888DA634-CFDD-C795-8A31-EDF9EDA9B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442" y="217018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39E18A1-70BE-2C44-55C5-B4352E190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67" y="1503435"/>
            <a:ext cx="651689" cy="619125"/>
          </a:xfrm>
          <a:prstGeom prst="rect">
            <a:avLst/>
          </a:prstGeom>
        </p:spPr>
      </p:pic>
      <p:sp>
        <p:nvSpPr>
          <p:cNvPr id="35" name="AutoShape 167">
            <a:extLst>
              <a:ext uri="{FF2B5EF4-FFF2-40B4-BE49-F238E27FC236}">
                <a16:creationId xmlns:a16="http://schemas.microsoft.com/office/drawing/2014/main" id="{FCCDBC68-55C6-C9A2-3EFF-27370249F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2199243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77993EC-9382-BAFF-A5D3-64CB69324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1532492"/>
            <a:ext cx="651689" cy="619125"/>
          </a:xfrm>
          <a:prstGeom prst="rect">
            <a:avLst/>
          </a:prstGeom>
        </p:spPr>
      </p:pic>
      <p:sp>
        <p:nvSpPr>
          <p:cNvPr id="37" name="AutoShape 167">
            <a:extLst>
              <a:ext uri="{FF2B5EF4-FFF2-40B4-BE49-F238E27FC236}">
                <a16:creationId xmlns:a16="http://schemas.microsoft.com/office/drawing/2014/main" id="{1787E731-60D5-68D1-406A-6C05F2647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4273590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fr-FR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Fonction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F86A878-0EEC-640C-5DEC-7C0BA506B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3606839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D’ACTION DE COMPTE DE PROJET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D’ACTION DE COMPTE DE PROJET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38449"/>
              </p:ext>
            </p:extLst>
          </p:nvPr>
        </p:nvGraphicFramePr>
        <p:xfrm>
          <a:off x="528607" y="876457"/>
          <a:ext cx="11115832" cy="5454015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330987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557992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PLAN D’ACTION DE COMPTE DE PROJET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ÉTAPE D’ACTION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ACTIONNAIRES EXTERNES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REMARQUES/CONTRAINTES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REFUSÉE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REFUSÉE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REFUSÉE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ACCEPTÉE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99136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</a:t>
                      </a:r>
                      <a:r>
                        <a:rPr lang="fr-FR" sz="14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Smartsheet</a:t>
                      </a: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14</TotalTime>
  <Words>280</Words>
  <Application>Microsoft Macintosh PowerPoint</Application>
  <PresentationFormat>Widescreen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8</cp:revision>
  <cp:lastPrinted>2020-08-31T22:23:58Z</cp:lastPrinted>
  <dcterms:created xsi:type="dcterms:W3CDTF">2023-03-27T23:22:46Z</dcterms:created>
  <dcterms:modified xsi:type="dcterms:W3CDTF">2024-10-30T15:41:42Z</dcterms:modified>
</cp:coreProperties>
</file>