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DD191-A82E-48AF-ADB5-1ED9319946D9}" v="23" dt="2023-03-25T13:33:55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03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984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DBADD191-A82E-48AF-ADB5-1ED9319946D9}"/>
    <pc:docChg chg="undo custSel addSld delSld modSld">
      <pc:chgData name="Bess Dunlevy" userId="dd4b9a8537dbe9d0" providerId="LiveId" clId="{DBADD191-A82E-48AF-ADB5-1ED9319946D9}" dt="2023-03-27T23:41:14.406" v="53" actId="20577"/>
      <pc:docMkLst>
        <pc:docMk/>
      </pc:docMkLst>
      <pc:sldChg chg="add del">
        <pc:chgData name="Bess Dunlevy" userId="dd4b9a8537dbe9d0" providerId="LiveId" clId="{DBADD191-A82E-48AF-ADB5-1ED9319946D9}" dt="2023-03-27T23:41:02.065" v="27" actId="47"/>
        <pc:sldMkLst>
          <pc:docMk/>
          <pc:sldMk cId="2929323684" sldId="295"/>
        </pc:sldMkLst>
      </pc:sldChg>
      <pc:sldChg chg="addSp delSp mod">
        <pc:chgData name="Bess Dunlevy" userId="dd4b9a8537dbe9d0" providerId="LiveId" clId="{DBADD191-A82E-48AF-ADB5-1ED9319946D9}" dt="2023-03-27T23:41:00.604" v="26" actId="478"/>
        <pc:sldMkLst>
          <pc:docMk/>
          <pc:sldMk cId="1508588292" sldId="342"/>
        </pc:sldMkLst>
        <pc:picChg chg="add del">
          <ac:chgData name="Bess Dunlevy" userId="dd4b9a8537dbe9d0" providerId="LiveId" clId="{DBADD191-A82E-48AF-ADB5-1ED9319946D9}" dt="2023-03-27T23:41:00.604" v="26" actId="478"/>
          <ac:picMkLst>
            <pc:docMk/>
            <pc:sldMk cId="1508588292" sldId="342"/>
            <ac:picMk id="4" creationId="{4AEB8225-3AA8-AF48-AD51-3F5F53316D6B}"/>
          </ac:picMkLst>
        </pc:picChg>
      </pc:sldChg>
      <pc:sldChg chg="modSp mod">
        <pc:chgData name="Bess Dunlevy" userId="dd4b9a8537dbe9d0" providerId="LiveId" clId="{DBADD191-A82E-48AF-ADB5-1ED9319946D9}" dt="2023-03-27T23:41:10.143" v="42" actId="20577"/>
        <pc:sldMkLst>
          <pc:docMk/>
          <pc:sldMk cId="2962643205" sldId="378"/>
        </pc:sldMkLst>
        <pc:spChg chg="mod">
          <ac:chgData name="Bess Dunlevy" userId="dd4b9a8537dbe9d0" providerId="LiveId" clId="{DBADD191-A82E-48AF-ADB5-1ED9319946D9}" dt="2023-03-27T23:41:10.143" v="42" actId="20577"/>
          <ac:spMkLst>
            <pc:docMk/>
            <pc:sldMk cId="2962643205" sldId="378"/>
            <ac:spMk id="9" creationId="{CB9D49A6-86F7-B744-828A-D7C1D9D15D8C}"/>
          </ac:spMkLst>
        </pc:spChg>
      </pc:sldChg>
      <pc:sldChg chg="modSp mod">
        <pc:chgData name="Bess Dunlevy" userId="dd4b9a8537dbe9d0" providerId="LiveId" clId="{DBADD191-A82E-48AF-ADB5-1ED9319946D9}" dt="2023-03-27T23:41:14.406" v="53" actId="20577"/>
        <pc:sldMkLst>
          <pc:docMk/>
          <pc:sldMk cId="4204877435" sldId="379"/>
        </pc:sldMkLst>
        <pc:spChg chg="mod">
          <ac:chgData name="Bess Dunlevy" userId="dd4b9a8537dbe9d0" providerId="LiveId" clId="{DBADD191-A82E-48AF-ADB5-1ED9319946D9}" dt="2023-03-27T23:41:14.406" v="53" actId="20577"/>
          <ac:spMkLst>
            <pc:docMk/>
            <pc:sldMk cId="4204877435" sldId="379"/>
            <ac:spMk id="9" creationId="{CB9D49A6-86F7-B744-828A-D7C1D9D15D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tion de la forme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PRÉSENTATION DE PLAN 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 COMPTE STRATÉGIQUE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PRÉSENTATION DE PLAN DE COMPTE STRATÉGIQUE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77131" y="282257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POUR [NOM DE L’ENTREPRISE]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77131" y="3584082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D252A95-D660-9EC2-6F57-16447D72C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29984"/>
              </p:ext>
            </p:extLst>
          </p:nvPr>
        </p:nvGraphicFramePr>
        <p:xfrm>
          <a:off x="277131" y="3975323"/>
          <a:ext cx="9448800" cy="2093595"/>
        </p:xfrm>
        <a:graphic>
          <a:graphicData uri="http://schemas.openxmlformats.org/drawingml/2006/table">
            <a:tbl>
              <a:tblPr/>
              <a:tblGrid>
                <a:gridCol w="2682982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6765818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Nom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GESTIONNAIRE DE COMPTE STRATÉGIQUE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JJ/MM/AA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5BDBB8BC-F854-04AA-AA7A-EF8F0A23DA4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61733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Description de la forme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PRÉSENTATION DE PLAN DE COMPTE STRATÉGIQUE</a:t>
            </a:r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|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VUE D’ENSEMBLE 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priorités clés du client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641334"/>
            <a:ext cx="3070224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VUE D’ENSEMBLE 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initiatives clés du client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327100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VUE D’ENSEMBLE :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contacts clés chez le client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SOURCES DE REVENUS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71713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D’ACTION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266760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CIBLES ANNUELLES DU COMPTE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347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 VUE D’ENSEMBLE : priorités clés du client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VUE D’ENSEMBLE - PRIORITÉS CLÉS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78538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PRIORITÉS CLÉS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Priorité 1 : fournir une description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Priorité 2 : fournir une description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Priorité 3 : fournir une description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3" name="Graphic 2" descr="Dessin de clé">
            <a:extLst>
              <a:ext uri="{FF2B5EF4-FFF2-40B4-BE49-F238E27FC236}">
                <a16:creationId xmlns:a16="http://schemas.microsoft.com/office/drawing/2014/main" id="{081A423E-657E-4073-B7F8-68F9EC5EC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VUE D’ENSEMBLE - INITIATIVES CLÉS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92A6C-1B1D-2BC6-D775-822B42D53505}"/>
              </a:ext>
            </a:extLst>
          </p:cNvPr>
          <p:cNvSpPr txBox="1"/>
          <p:nvPr/>
        </p:nvSpPr>
        <p:spPr>
          <a:xfrm>
            <a:off x="367747" y="209758"/>
            <a:ext cx="5517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 VUE D’ENSEMBLE : initiatives clés du client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245F01-DADD-6104-0A6A-F8EB13BB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46058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INITIATIVES CLÉS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Initiative 1 : fournir une description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Initiative 2 : fournir une description</a:t>
                      </a:r>
                    </a:p>
                    <a:p>
                      <a:pPr algn="l" rtl="0" fontAlgn="ctr">
                        <a:lnSpc>
                          <a:spcPct val="200000"/>
                        </a:lnSpc>
                      </a:pP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Initiative 3 : fournir une description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8" name="Graphic 7" descr="Dessin de clé">
            <a:extLst>
              <a:ext uri="{FF2B5EF4-FFF2-40B4-BE49-F238E27FC236}">
                <a16:creationId xmlns:a16="http://schemas.microsoft.com/office/drawing/2014/main" id="{9E0380F9-236E-130A-8C78-8175A8BC0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VUE D’ENSEMBLE - CONTACTS CLÉS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D766F-C29E-4B5B-4A81-07C184F9142C}"/>
              </a:ext>
            </a:extLst>
          </p:cNvPr>
          <p:cNvSpPr txBox="1"/>
          <p:nvPr/>
        </p:nvSpPr>
        <p:spPr>
          <a:xfrm>
            <a:off x="367747" y="209758"/>
            <a:ext cx="571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 VUE D’ENSEMBLE : contacts clés chez le client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F87235-A92A-153E-C12B-C85AD3C54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337379"/>
              </p:ext>
            </p:extLst>
          </p:nvPr>
        </p:nvGraphicFramePr>
        <p:xfrm>
          <a:off x="488196" y="697704"/>
          <a:ext cx="10821034" cy="5556447"/>
        </p:xfrm>
        <a:graphic>
          <a:graphicData uri="http://schemas.openxmlformats.org/drawingml/2006/table">
            <a:tbl>
              <a:tblPr/>
              <a:tblGrid>
                <a:gridCol w="2253475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8567559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555644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CONTACTS CLÉS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Nom, fonction, adresse e-mail, numéro de téléphone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Nom, fonction, adresse e-mail, numéro de téléphone</a:t>
                      </a:r>
                    </a:p>
                    <a:p>
                      <a:pPr marL="171450" indent="-171450" algn="l" rtl="0" fontAlgn="ctr">
                        <a:lnSpc>
                          <a:spcPct val="2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5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Nom, fonction, adresse e-mail, numéro de téléphone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</a:tbl>
          </a:graphicData>
        </a:graphic>
      </p:graphicFrame>
      <p:pic>
        <p:nvPicPr>
          <p:cNvPr id="10" name="Graphic 9" descr="Dessin de clé">
            <a:extLst>
              <a:ext uri="{FF2B5EF4-FFF2-40B4-BE49-F238E27FC236}">
                <a16:creationId xmlns:a16="http://schemas.microsoft.com/office/drawing/2014/main" id="{33791C7E-129D-57C4-1888-FEE1DB51E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11246604" y="992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CIBLES ANNUELLES DU COMPTE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 CIBLES ANNUELLES DU COMPTE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822917"/>
              </p:ext>
            </p:extLst>
          </p:nvPr>
        </p:nvGraphicFramePr>
        <p:xfrm>
          <a:off x="472698" y="719663"/>
          <a:ext cx="10577740" cy="4309538"/>
        </p:xfrm>
        <a:graphic>
          <a:graphicData uri="http://schemas.openxmlformats.org/drawingml/2006/table">
            <a:tbl>
              <a:tblPr/>
              <a:tblGrid>
                <a:gridCol w="2202809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8374931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541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CIBLE 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44479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CIBLE 2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44479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CIBLE 3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85987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121403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04206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83852"/>
                  </a:ext>
                </a:extLst>
              </a:tr>
              <a:tr h="47968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082368"/>
                  </a:ext>
                </a:extLst>
              </a:tr>
            </a:tbl>
          </a:graphicData>
        </a:graphic>
      </p:graphicFrame>
      <p:pic>
        <p:nvPicPr>
          <p:cNvPr id="4" name="Graphic 3" descr="Dessin d’œil-de-bœuf">
            <a:extLst>
              <a:ext uri="{FF2B5EF4-FFF2-40B4-BE49-F238E27FC236}">
                <a16:creationId xmlns:a16="http://schemas.microsoft.com/office/drawing/2014/main" id="{88B412D8-22E4-4D31-3EB1-3AF53D2E0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SOURCES DE REVENUS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23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 SOURCES DE REVENUS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D6EA37-FAA7-0E90-057E-C3921FD6D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857385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SOURCE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CHIFFRE D’AFFAIRES ANNUEL ESTIMÉ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NOTRE PROPOSITION DE VALEUR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8" name="Graphic 7" descr="Dessin d’argent">
            <a:extLst>
              <a:ext uri="{FF2B5EF4-FFF2-40B4-BE49-F238E27FC236}">
                <a16:creationId xmlns:a16="http://schemas.microsoft.com/office/drawing/2014/main" id="{3E14A899-7678-C723-5488-4DA2F1237E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8182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PLAN D’ACTION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7765D4-0C45-E0D8-70D5-31EAD81FDB5E}"/>
              </a:ext>
            </a:extLst>
          </p:cNvPr>
          <p:cNvSpPr txBox="1"/>
          <p:nvPr/>
        </p:nvSpPr>
        <p:spPr>
          <a:xfrm>
            <a:off x="367748" y="2484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 PLAN D’ACTION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BBAB8D-C3CA-CAE7-3F1A-AABDD73A3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37859"/>
              </p:ext>
            </p:extLst>
          </p:nvPr>
        </p:nvGraphicFramePr>
        <p:xfrm>
          <a:off x="408789" y="785168"/>
          <a:ext cx="10339724" cy="514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857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01729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4812577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42251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ACTION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PARTIE RESPONSABLE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ÉCHÉANCIER DU PLAN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9202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0626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10467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3101"/>
                  </a:ext>
                </a:extLst>
              </a:tr>
              <a:tr h="7864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8256"/>
                  </a:ext>
                </a:extLst>
              </a:tr>
            </a:tbl>
          </a:graphicData>
        </a:graphic>
      </p:graphicFrame>
      <p:pic>
        <p:nvPicPr>
          <p:cNvPr id="5" name="Graphic 4" descr="Dessin de clap">
            <a:extLst>
              <a:ext uri="{FF2B5EF4-FFF2-40B4-BE49-F238E27FC236}">
                <a16:creationId xmlns:a16="http://schemas.microsoft.com/office/drawing/2014/main" id="{4076B46A-455E-8DA7-F0C6-BAF6F16F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76959" y="220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53</TotalTime>
  <Words>403</Words>
  <Application>Microsoft Office PowerPoint</Application>
  <PresentationFormat>Widescreen</PresentationFormat>
  <Paragraphs>83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2023-03-25T12:54:02Z</dcterms:created>
  <dcterms:modified xsi:type="dcterms:W3CDTF">2024-09-25T09:16:26Z</dcterms:modified>
</cp:coreProperties>
</file>