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6" r:id="rId3"/>
    <p:sldId id="357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10A2F-0FEA-4D47-98E1-CC1039FB5EAF}" v="6" dt="2024-03-01T03:39:21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fr.smartsheet.com/try-it?trp=1809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 géométrique blanche abstraite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AXÉE SUR LE CLIENT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pour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FE1DB-DD8D-C83A-110F-79E47B06DB3B}"/>
              </a:ext>
            </a:extLst>
          </p:cNvPr>
          <p:cNvSpPr txBox="1"/>
          <p:nvPr/>
        </p:nvSpPr>
        <p:spPr>
          <a:xfrm>
            <a:off x="1248155" y="5193792"/>
            <a:ext cx="9770365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8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instructions vous guideront pour remplir le modèle et vous aideront à comprendre et satisfaire les besoins de vos clients.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4EAAC-A429-A0D7-8729-E3AAAA829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8569" y="1911957"/>
            <a:ext cx="9434254" cy="274162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05847410-046F-35EB-DC7F-BB05D0223D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43417" y="317165"/>
            <a:ext cx="2665452" cy="5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1">
            <a:extLst>
              <a:ext uri="{FF2B5EF4-FFF2-40B4-BE49-F238E27FC236}">
                <a16:creationId xmlns:a16="http://schemas.microsoft.com/office/drawing/2014/main" id="{2CB542E8-882A-0E0B-D739-D82500FB69EF}"/>
              </a:ext>
            </a:extLst>
          </p:cNvPr>
          <p:cNvSpPr/>
          <p:nvPr/>
        </p:nvSpPr>
        <p:spPr>
          <a:xfrm>
            <a:off x="9666129" y="842347"/>
            <a:ext cx="2324805" cy="5899324"/>
          </a:xfrm>
          <a:prstGeom prst="rect">
            <a:avLst/>
          </a:prstGeom>
          <a:solidFill>
            <a:srgbClr val="C5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AXÉE SUR LE CLIENT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B3AD3-9404-13EA-A2BE-04CBD2B2168A}"/>
              </a:ext>
            </a:extLst>
          </p:cNvPr>
          <p:cNvSpPr/>
          <p:nvPr/>
        </p:nvSpPr>
        <p:spPr>
          <a:xfrm>
            <a:off x="2580591" y="847665"/>
            <a:ext cx="2297398" cy="5899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rgbClr val="DCF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SEGMENTS DE CLIENTS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TÂCHES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CLIENTS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DIFFICULTÉS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CLIENTS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GAINS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CLIENTS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17635" y="1550660"/>
            <a:ext cx="211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PROPOSITIONS DE VALEUR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7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84012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Identifiez et répertoriez les groupes de clients spécifiques ciblés par votre entreprise.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98267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Décrivez les tâches que vos clients cherchent à accomplir ou les besoins qu’ils essaient de satisfaire.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84012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Indiquez les défis ou problèmes rencontrés par vos clients pour atteindre leurs objectifs ou effectuer leurs tâches.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84012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Répertoriez les avantages ou résultats positifs recherchés par vos clients.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27552"/>
            <a:ext cx="2054025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Expliquez clairement comment votre produit ou service résout les difficultés des clients et leur est bénéfique.</a:t>
            </a:r>
          </a:p>
        </p:txBody>
      </p:sp>
    </p:spTree>
    <p:extLst>
      <p:ext uri="{BB962C8B-B14F-4D97-AF65-F5344CB8AC3E}">
        <p14:creationId xmlns:p14="http://schemas.microsoft.com/office/powerpoint/2010/main" val="66888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1">
            <a:extLst>
              <a:ext uri="{FF2B5EF4-FFF2-40B4-BE49-F238E27FC236}">
                <a16:creationId xmlns:a16="http://schemas.microsoft.com/office/drawing/2014/main" id="{C1402C3D-6807-04CF-1A53-4E9FD9A65A31}"/>
              </a:ext>
            </a:extLst>
          </p:cNvPr>
          <p:cNvSpPr/>
          <p:nvPr/>
        </p:nvSpPr>
        <p:spPr>
          <a:xfrm>
            <a:off x="9662609" y="837580"/>
            <a:ext cx="2324805" cy="5894007"/>
          </a:xfrm>
          <a:prstGeom prst="rect">
            <a:avLst/>
          </a:prstGeom>
          <a:solidFill>
            <a:srgbClr val="E1E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B27C1031-7F4E-364C-2801-C70CDFB07FEA}"/>
              </a:ext>
            </a:extLst>
          </p:cNvPr>
          <p:cNvSpPr/>
          <p:nvPr/>
        </p:nvSpPr>
        <p:spPr>
          <a:xfrm>
            <a:off x="2567234" y="849646"/>
            <a:ext cx="2296915" cy="5899325"/>
          </a:xfrm>
          <a:prstGeom prst="rect">
            <a:avLst/>
          </a:prstGeom>
          <a:solidFill>
            <a:srgbClr val="ABD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AXÉE SUR LE CLIENT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RELATIONS AVEC LES CLIENTS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CANAUX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COMMENTAIRES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CLIENTS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RESSOURCES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CLÉS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62609" y="1550660"/>
            <a:ext cx="224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STRUCTURE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COÛTS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6" y="837581"/>
            <a:ext cx="545265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84012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Définissez la nature de la relation que vous souhaitez établir avec chaque segment de client (assistance personnelle, libre-service, interactions automatisées, etc.).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98267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Décrivez comment vous contacterez vos clients et communiquerez avec eux, en indiquant notamment les canaux marketing, de vente et de distribution.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84012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Mettez en place un système ou une méthode pour collecter et analyser les commentaires de vos clients.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84012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Identifiez les ressources essentielles nécessaires à la mise en œuvre de votre proposition de valeur auprès de vos clients.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27552"/>
            <a:ext cx="2286310" cy="16940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Répertoriez les principaux coûts liés au maintien d’une approche axée sur le client, y compris les coûts liés au marketing, à l’assistance client et à la fourniture de produits/services.</a:t>
            </a:r>
          </a:p>
        </p:txBody>
      </p:sp>
    </p:spTree>
    <p:extLst>
      <p:ext uri="{BB962C8B-B14F-4D97-AF65-F5344CB8AC3E}">
        <p14:creationId xmlns:p14="http://schemas.microsoft.com/office/powerpoint/2010/main" val="356116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</TotalTime>
  <Words>404</Words>
  <Application>Microsoft Office PowerPoint</Application>
  <PresentationFormat>Widescreen</PresentationFormat>
  <Paragraphs>38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44</cp:revision>
  <dcterms:created xsi:type="dcterms:W3CDTF">2022-05-22T18:55:25Z</dcterms:created>
  <dcterms:modified xsi:type="dcterms:W3CDTF">2024-09-14T10:38:28Z</dcterms:modified>
</cp:coreProperties>
</file>