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7F37518-1EEC-4A34-BDA2-50380605ECFE}"/>
    <pc:docChg chg="undo custSel modSld">
      <pc:chgData name="Bess Dunlevy" userId="dd4b9a8537dbe9d0" providerId="LiveId" clId="{A7F37518-1EEC-4A34-BDA2-50380605ECFE}" dt="2024-06-25T00:40:45.822" v="11" actId="1076"/>
      <pc:docMkLst>
        <pc:docMk/>
      </pc:docMkLst>
      <pc:sldChg chg="modSp mod">
        <pc:chgData name="Bess Dunlevy" userId="dd4b9a8537dbe9d0" providerId="LiveId" clId="{A7F37518-1EEC-4A34-BDA2-50380605ECFE}" dt="2024-06-25T00:40:45.822" v="11" actId="1076"/>
        <pc:sldMkLst>
          <pc:docMk/>
          <pc:sldMk cId="1508588292" sldId="342"/>
        </pc:sldMkLst>
        <pc:spChg chg="mod">
          <ac:chgData name="Bess Dunlevy" userId="dd4b9a8537dbe9d0" providerId="LiveId" clId="{A7F37518-1EEC-4A34-BDA2-50380605ECFE}" dt="2024-06-25T00:29:56.623" v="1" actId="20577"/>
          <ac:spMkLst>
            <pc:docMk/>
            <pc:sldMk cId="1508588292" sldId="342"/>
            <ac:spMk id="33" creationId="{143A449B-AAB7-994A-92CE-8F48E2CA7DF6}"/>
          </ac:spMkLst>
        </pc:spChg>
        <pc:picChg chg="mod">
          <ac:chgData name="Bess Dunlevy" userId="dd4b9a8537dbe9d0" providerId="LiveId" clId="{A7F37518-1EEC-4A34-BDA2-50380605ECFE}" dt="2024-06-25T00:40:45.822" v="11" actId="1076"/>
          <ac:picMkLst>
            <pc:docMk/>
            <pc:sldMk cId="1508588292" sldId="342"/>
            <ac:picMk id="6" creationId="{24DA46BC-CB2B-27AA-8C4A-B58AAAE21E49}"/>
          </ac:picMkLst>
        </pc:picChg>
      </pc:sldChg>
      <pc:sldChg chg="modSp mod">
        <pc:chgData name="Bess Dunlevy" userId="dd4b9a8537dbe9d0" providerId="LiveId" clId="{A7F37518-1EEC-4A34-BDA2-50380605ECFE}" dt="2024-06-25T00:40:39.391" v="9" actId="20577"/>
        <pc:sldMkLst>
          <pc:docMk/>
          <pc:sldMk cId="1955100154" sldId="365"/>
        </pc:sldMkLst>
        <pc:graphicFrameChg chg="mod modGraphic">
          <ac:chgData name="Bess Dunlevy" userId="dd4b9a8537dbe9d0" providerId="LiveId" clId="{A7F37518-1EEC-4A34-BDA2-50380605ECFE}" dt="2024-06-25T00:40:39.391" v="9" actId="20577"/>
          <ac:graphicFrameMkLst>
            <pc:docMk/>
            <pc:sldMk cId="1955100154" sldId="365"/>
            <ac:graphicFrameMk id="16" creationId="{81617E5D-454D-6140-82BA-0AC3CB567C2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SIMPLE DE MATRICE </a:t>
            </a:r>
            <a:b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D’AFFAIRES AVEC EXEMPLE DE TEXTE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55"/>
          <a:stretch/>
        </p:blipFill>
        <p:spPr>
          <a:xfrm>
            <a:off x="335045" y="1933575"/>
            <a:ext cx="8498238" cy="482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2FFB954C-153B-3A49-1C9B-1473C1D7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41051" y="282971"/>
            <a:ext cx="2792864" cy="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AVEC EXEMPLE DE TEXTE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9773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Collaborations avec les gouvernements locaux pour mettre en place les bornes, partenariats avec des fournisseurs d’énergie renouvelable et alliances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avec des constructeurs de véhicules électriques.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Exploitation et 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entretien des bornes de recharge des véhicules électriques, gestion du service client et mises à niveau technologiques continues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pour un service efficace.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Offre de solutions de recharge rapides, fiables et respectueuses de l’environnement aux propriétaires de véhicules électriques, avec un service client de qualité et une technologie avancée.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fr-FR" sz="1200" b="0" i="0" u="none" strike="noStrike" cap="non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Établissement de relations fidèles avec les clients grâce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à un service fiable, des programmes de fidélisation des clients et une assistance réactive.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Ciblage des propriétaires de véhicules électriques, des flottes commerciales et des véhicules gouvernementaux nécessitant des services de recharge réguliers.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Notre réseau de bornes de recharge, notre technologie de recharge exclusive, notre équipe technique qualifiée 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 notre infrastructure d’assistance client.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Accessibilité des services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via l’application mobile, plateformes en ligne de réservation et de paiement,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 bornes de recharge stratégiquement situées.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Investissements dans l’infrastructure des bornes de recharge,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 développement de la technologie, les frais de personnes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et les dépenses marketing.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Revenus provenant des services de recharge, des abonnements pour les utilisateurs fréquents et des partenariats pour installer les bornes.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Dessin de poignée de main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Dessin de carnet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Dessin de diagramme circulaire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Dessin de bloc-notes avec coches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Dessin de public cible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Dessin de pièces de puzzle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Dessin de train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1800" y="3205720"/>
            <a:ext cx="356501" cy="356501"/>
          </a:xfrm>
          <a:prstGeom prst="rect">
            <a:avLst/>
          </a:prstGeom>
        </p:spPr>
      </p:pic>
      <p:pic>
        <p:nvPicPr>
          <p:cNvPr id="24" name="Graphic 18" descr="Dessin de billets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982481"/>
            <a:ext cx="600075" cy="600075"/>
          </a:xfrm>
          <a:prstGeom prst="rect">
            <a:avLst/>
          </a:prstGeom>
        </p:spPr>
      </p:pic>
      <p:pic>
        <p:nvPicPr>
          <p:cNvPr id="25" name="Graphic 20" descr="Dessin de caisse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5048552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99365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PARTENARIATS CLÉS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65351" y="132724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ACTIVITÉS CLÉS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06589" y="129846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PROPOSITIONS DE VALEUR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49446" y="125071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RELATIONS AVEC LES CLIENTS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65351" y="3211071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RESSOURCES CLÉS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49446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CANAUX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89120"/>
            <a:ext cx="2916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STRUCTURE DES COÛTS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68126" y="5021762"/>
            <a:ext cx="2950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SOURCE DE REVENUS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64835" y="1311337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SEGMENTS DE CLIENTS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25732"/>
              </p:ext>
            </p:extLst>
          </p:nvPr>
        </p:nvGraphicFramePr>
        <p:xfrm>
          <a:off x="787790" y="1050352"/>
          <a:ext cx="1041582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582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</TotalTime>
  <Words>386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40</cp:revision>
  <dcterms:created xsi:type="dcterms:W3CDTF">2022-05-22T18:55:25Z</dcterms:created>
  <dcterms:modified xsi:type="dcterms:W3CDTF">2024-09-14T09:24:01Z</dcterms:modified>
</cp:coreProperties>
</file>