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1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750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tion de la forme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SIMPLE DE CALENDRIER DE CONTENU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074850" y="6477000"/>
            <a:ext cx="767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PRÉSENTATION DU MODÈLE SIMPLE DE CALENDRIER DE CONTENU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BB3D0FCC-CBBF-532C-2335-EA26A6534A4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46914" y="221348"/>
            <a:ext cx="2745668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257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PLATEFORME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JEUDI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VENDREDI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SAMEDI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DIMANCHE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Contenu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192086"/>
              </p:ext>
            </p:extLst>
          </p:nvPr>
        </p:nvGraphicFramePr>
        <p:xfrm>
          <a:off x="787790" y="1050352"/>
          <a:ext cx="10548994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48994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17</TotalTime>
  <Words>233</Words>
  <Application>Microsoft Office PowerPoint</Application>
  <PresentationFormat>Widescreen</PresentationFormat>
  <Paragraphs>108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7</cp:revision>
  <dcterms:created xsi:type="dcterms:W3CDTF">2023-06-26T23:44:25Z</dcterms:created>
  <dcterms:modified xsi:type="dcterms:W3CDTF">2024-08-28T01:39:51Z</dcterms:modified>
</cp:coreProperties>
</file>