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66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fr.smartsheet.com/try-it?trp=1750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tion de la forme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6" y="864453"/>
            <a:ext cx="618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EXEMPLE DE MODÈLE SIMPLE DE CALENDRIER DE CONTENU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432483" y="6477000"/>
            <a:ext cx="9314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PRÉSENTATION DE L’EXEMPLE DE MODÈLE SIMPLE DE CALENDRIER DE CONTENU</a:t>
            </a:r>
          </a:p>
        </p:txBody>
      </p:sp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FA32CEB1-58F6-6945-2C27-CA50AD20F7D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246914" y="221348"/>
            <a:ext cx="2745668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04856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PLATEFORME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JEUDI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VENDREDI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SAMEDI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DIMANCHE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pratique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pratique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pratique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test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test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Jalon 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meilleures recettes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meilleures recettes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meilleures recettes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sur les 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 du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de carrière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de carrière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de carrière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 sur les 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 meilleurs articles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 de publication le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bêta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bêta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bêta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Réunion interne - aucune publication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Lancement bêta de la campagne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Vidéo bêta de la campagne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Fonctionnalité photo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Sondage d’audience du week-end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Résultats du sondage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AUTRE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39256"/>
              </p:ext>
            </p:extLst>
          </p:nvPr>
        </p:nvGraphicFramePr>
        <p:xfrm>
          <a:off x="787789" y="1050352"/>
          <a:ext cx="1052236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2236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349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8</cp:revision>
  <dcterms:created xsi:type="dcterms:W3CDTF">2023-06-26T23:44:25Z</dcterms:created>
  <dcterms:modified xsi:type="dcterms:W3CDTF">2024-08-28T01:40:45Z</dcterms:modified>
</cp:coreProperties>
</file>