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8C9C93-7087-4EFE-8A49-92B2DA947CBD}"/>
    <pc:docChg chg="modSld">
      <pc:chgData name="Bess Dunlevy" userId="dd4b9a8537dbe9d0" providerId="LiveId" clId="{578C9C93-7087-4EFE-8A49-92B2DA947CBD}" dt="2024-04-17T11:41:39.202" v="15" actId="20577"/>
      <pc:docMkLst>
        <pc:docMk/>
      </pc:docMkLst>
      <pc:sldChg chg="modSp mod">
        <pc:chgData name="Bess Dunlevy" userId="dd4b9a8537dbe9d0" providerId="LiveId" clId="{578C9C93-7087-4EFE-8A49-92B2DA947CBD}" dt="2024-04-17T11:41:34.120" v="7" actId="20577"/>
        <pc:sldMkLst>
          <pc:docMk/>
          <pc:sldMk cId="1508588292" sldId="342"/>
        </pc:sldMkLst>
        <pc:spChg chg="mod">
          <ac:chgData name="Bess Dunlevy" userId="dd4b9a8537dbe9d0" providerId="LiveId" clId="{578C9C93-7087-4EFE-8A49-92B2DA947CBD}" dt="2024-04-17T11:41:34.120" v="7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578C9C93-7087-4EFE-8A49-92B2DA947CBD}" dt="2024-04-17T11:41:39.202" v="15" actId="20577"/>
        <pc:sldMkLst>
          <pc:docMk/>
          <pc:sldMk cId="2371534487" sldId="359"/>
        </pc:sldMkLst>
        <pc:spChg chg="mod">
          <ac:chgData name="Bess Dunlevy" userId="dd4b9a8537dbe9d0" providerId="LiveId" clId="{578C9C93-7087-4EFE-8A49-92B2DA947CBD}" dt="2024-04-17T11:41:39.202" v="15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r.smartsheet.com/try-it?trp=1809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5020"/>
            <a:ext cx="908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D’AFFAIRES POUR START-UP TECHNOLOGIQUE AVEC EXEMPLE DE TEXTE pour PowerPoint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61E5D0-E82E-4F7E-B0B8-49AD1D22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62037"/>
              </p:ext>
            </p:extLst>
          </p:nvPr>
        </p:nvGraphicFramePr>
        <p:xfrm>
          <a:off x="411479" y="5549104"/>
          <a:ext cx="11382498" cy="954107"/>
        </p:xfrm>
        <a:graphic>
          <a:graphicData uri="http://schemas.openxmlformats.org/drawingml/2006/table">
            <a:tbl>
              <a:tblPr/>
              <a:tblGrid>
                <a:gridCol w="3794166">
                  <a:extLst>
                    <a:ext uri="{9D8B030D-6E8A-4147-A177-3AD203B41FA5}">
                      <a16:colId xmlns:a16="http://schemas.microsoft.com/office/drawing/2014/main" val="3669320088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427103325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1663172260"/>
                    </a:ext>
                  </a:extLst>
                </a:gridCol>
              </a:tblGrid>
              <a:tr h="3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CONÇU POUR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CONÇU PAR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49033"/>
                  </a:ext>
                </a:extLst>
              </a:tr>
              <a:tr h="55768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47485"/>
                  </a:ext>
                </a:extLst>
              </a:tr>
            </a:tbl>
          </a:graphicData>
        </a:graphic>
      </p:graphicFrame>
      <p:pic>
        <p:nvPicPr>
          <p:cNvPr id="8" name="Picture 7" descr="Arrière-plan abstrait de maillage et de nœuds verts">
            <a:extLst>
              <a:ext uri="{FF2B5EF4-FFF2-40B4-BE49-F238E27FC236}">
                <a16:creationId xmlns:a16="http://schemas.microsoft.com/office/drawing/2014/main" id="{C0A8646A-3C29-00D3-F785-D688313A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47146"/>
          <a:stretch/>
        </p:blipFill>
        <p:spPr>
          <a:xfrm>
            <a:off x="411479" y="1426517"/>
            <a:ext cx="11369042" cy="4005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513DD-3A9C-BECC-0ABD-D535F4694AEB}"/>
              </a:ext>
            </a:extLst>
          </p:cNvPr>
          <p:cNvSpPr txBox="1"/>
          <p:nvPr/>
        </p:nvSpPr>
        <p:spPr>
          <a:xfrm>
            <a:off x="411479" y="1588437"/>
            <a:ext cx="57492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START-UP</a:t>
            </a:r>
          </a:p>
          <a:p>
            <a:pPr rtl="0"/>
            <a:r>
              <a:rPr lang="fr-FR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TECHNOLOGIQUE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5DC96-AF00-BD71-444C-4D6588677FF2}"/>
              </a:ext>
            </a:extLst>
          </p:cNvPr>
          <p:cNvSpPr txBox="1"/>
          <p:nvPr/>
        </p:nvSpPr>
        <p:spPr>
          <a:xfrm>
            <a:off x="411479" y="3434709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8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 modèle de matrice d’affaires pour start-up technologique offre une vue d’ensemble structurée pour aider votre start-up technologique à visualiser et élaborer une stratégie pour votre modèle d’affaires, en se concentrant sur les domaines essentiels de croissance et de durabilité. </a:t>
            </a: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FD0C16D8-925B-B296-6F50-E5D2D1322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26508" y="264379"/>
            <a:ext cx="2481886" cy="4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2030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D’AFFAIRES POUR START-UP TECHNOLOGIQUE AVEC EXEMPLE DE TEXTE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5ADB15-C6A5-AE7D-A88E-8FADBB001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22457"/>
              </p:ext>
            </p:extLst>
          </p:nvPr>
        </p:nvGraphicFramePr>
        <p:xfrm>
          <a:off x="301752" y="704088"/>
          <a:ext cx="11652159" cy="6042903"/>
        </p:xfrm>
        <a:graphic>
          <a:graphicData uri="http://schemas.openxmlformats.org/drawingml/2006/table">
            <a:tbl>
              <a:tblPr/>
              <a:tblGrid>
                <a:gridCol w="3884053">
                  <a:extLst>
                    <a:ext uri="{9D8B030D-6E8A-4147-A177-3AD203B41FA5}">
                      <a16:colId xmlns:a16="http://schemas.microsoft.com/office/drawing/2014/main" val="302423133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4284381668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51380323"/>
                    </a:ext>
                  </a:extLst>
                </a:gridCol>
              </a:tblGrid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PARTENAIRES CLÉS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ACTIVITÉS CLÉS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RESSOURCES CLÉS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3510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Fournisseurs de technologies pour des solutions matérielles et logicielles.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Investisseurs et investisseurs de capital-risque pour obtenir des financements.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Institutions de recherche pour la collaboration en matière d’innovation et de développement.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Partenaires commerciaux stratégiques pour l’entrée sur le marché et l’expansion.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Développement de produits axé sur l’innovation et l’expérience utilisateur.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Études de marché pour comprendre les besoins des clients et les tendances du secteur.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Assistance et service client pour assurer la satisfaction des utilisateurs.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Stratégies marketing et d’acquisition d’utilisateurs pour établir une clientèle.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Équipe technique qualifiée pour le développement et la maintenance des produits.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Propriété intellectuelle comme les brevets et les marques de commerce.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Infrastructure technologique, y compris les services cloud et les outils de développement.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Bases de données clients pour cibler les efforts marketing et de personnalisation.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1339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PROPOSITIONS DE VALEUR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RELATIONS AVEC LES CLIENTS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CANAUX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00755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 solutions technologiques innovantes qui répondent aux besoins spécifiques du marché.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Une expérience utilisateur supérieure aux alternatives existantes.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 produits personnalisables et évolutifs pour différents segments de clients.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Accent sur la sécurité et la confidentialité des données. 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Interaction personnalisée avec les utilisateurs par le biais des réseaux sociaux et des forums.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Canaux d’assistance client (chat en direct, services d’assistance, etc.).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Communautés d’utilisateurs à des fins de commentaires, de soutien et de promotion.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Programmes de fidélité qui favorisent la rétention à long terme.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Ventes en ligne directes via le site Web ou l’application de l’entreprise.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Réseaux de distribution partenaires pour élargir l’accès au marché.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Réseaux sociaux et marketing de contenu à des fins de sensibilisation et d’engagement.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Participation à des salons et conférences technologiques à des fins d’interaction directe.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2665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SEGMENTS DE CLIENTS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STRUCTURE DES COÛTS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SOURCES DE REVENUS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50375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Férus de technologie qui s’intéressent aux dernières innovations.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Entreprises à la recherche de solutions technologiques pour améliorer leurs opérations.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Adeptes de la première heure intéressés par les nouvelles tendances technologiques.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Marchés sectoriels spécifiques nécessitant des solutions technologiques sur mesure.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Dépenses de recherche et de développement pour l’innovation continue.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Coûts de marketing et de vente pour acquérir et fidéliser les clients.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Coûts d’exploitation, y compris l’hébergement, les licences et les salaires.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Dépenses d’assistance client pour assurer la satisfaction.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Ventes de produits logiciels ou matériels.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Modèles d’abonnement pour les produits ou services SaaS.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Modèles gratuits avec fonctionnalités Premium payantes.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Partenariats et collaborations générant des revenus pour les coentreprises.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2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45818"/>
              </p:ext>
            </p:extLst>
          </p:nvPr>
        </p:nvGraphicFramePr>
        <p:xfrm>
          <a:off x="787790" y="1050352"/>
          <a:ext cx="10353686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3686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</TotalTime>
  <Words>624</Words>
  <Application>Microsoft Office PowerPoint</Application>
  <PresentationFormat>Widescreen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41</cp:revision>
  <dcterms:created xsi:type="dcterms:W3CDTF">2022-05-22T18:55:25Z</dcterms:created>
  <dcterms:modified xsi:type="dcterms:W3CDTF">2024-09-11T09:34:43Z</dcterms:modified>
</cp:coreProperties>
</file>