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6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0E6"/>
    <a:srgbClr val="FF7F5D"/>
    <a:srgbClr val="BEE96D"/>
    <a:srgbClr val="75E3DD"/>
    <a:srgbClr val="0EB4B5"/>
    <a:srgbClr val="FF672A"/>
    <a:srgbClr val="F99509"/>
    <a:srgbClr val="53C5BA"/>
    <a:srgbClr val="896E09"/>
    <a:srgbClr val="506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86447"/>
  </p:normalViewPr>
  <p:slideViewPr>
    <p:cSldViewPr snapToGrid="0" snapToObjects="1">
      <p:cViewPr varScale="1">
        <p:scale>
          <a:sx n="102" d="100"/>
          <a:sy n="102" d="100"/>
        </p:scale>
        <p:origin x="144" y="24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97572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Critique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6887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JOURNAL RAID DE BASE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532739"/>
              </p:ext>
            </p:extLst>
          </p:nvPr>
        </p:nvGraphicFramePr>
        <p:xfrm>
          <a:off x="300446" y="1388659"/>
          <a:ext cx="11545005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75571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N°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Catégorie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Priorité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494342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494342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943784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Négligeable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97571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Faible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648779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Moyenne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943784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Élevée</a:t>
            </a: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C9AE7F03-57FC-7E90-8A76-1E368EF1A75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21353" y="266829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9806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JOURNAL RAID DE BASE - EXEMPLE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30613"/>
              </p:ext>
            </p:extLst>
          </p:nvPr>
        </p:nvGraphicFramePr>
        <p:xfrm>
          <a:off x="300446" y="1388659"/>
          <a:ext cx="11548872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993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53817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89401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743547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21501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6613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N°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Catégorie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Priorité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La livraison du matériel est retardée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Arrêt de la production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Alexandra Mattson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Panne de machines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Production retardée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Bruce 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476588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476588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476588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476588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77729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Négligeable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77729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Faible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77729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Moyenne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77729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Élevée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77729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Critique</a:t>
            </a:r>
          </a:p>
        </p:txBody>
      </p:sp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1659</TotalTime>
  <Words>252</Words>
  <Application>Microsoft Office PowerPoint</Application>
  <PresentationFormat>Widescreen</PresentationFormat>
  <Paragraphs>111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33</cp:revision>
  <cp:lastPrinted>2020-08-31T22:23:58Z</cp:lastPrinted>
  <dcterms:created xsi:type="dcterms:W3CDTF">2021-07-07T23:54:57Z</dcterms:created>
  <dcterms:modified xsi:type="dcterms:W3CDTF">2024-10-15T10:26:44Z</dcterms:modified>
</cp:coreProperties>
</file>