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5" r:id="rId2"/>
    <p:sldId id="346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F0E6"/>
    <a:srgbClr val="FF7F5D"/>
    <a:srgbClr val="BEE96D"/>
    <a:srgbClr val="75E3DD"/>
    <a:srgbClr val="0EB4B5"/>
    <a:srgbClr val="FF672A"/>
    <a:srgbClr val="F99509"/>
    <a:srgbClr val="53C5BA"/>
    <a:srgbClr val="896E09"/>
    <a:srgbClr val="506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9" autoAdjust="0"/>
    <p:restoredTop sz="86447"/>
  </p:normalViewPr>
  <p:slideViewPr>
    <p:cSldViewPr snapToGrid="0" snapToObjects="1">
      <p:cViewPr varScale="1">
        <p:scale>
          <a:sx n="104" d="100"/>
          <a:sy n="104" d="100"/>
        </p:scale>
        <p:origin x="150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6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8030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JOURNAL RAID DE BASE - EXEMPLE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804261"/>
              </p:ext>
            </p:extLst>
          </p:nvPr>
        </p:nvGraphicFramePr>
        <p:xfrm>
          <a:off x="300446" y="1388659"/>
          <a:ext cx="11541029" cy="440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59055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84167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2807100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19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569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4003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N°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Catégorie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Impact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Priorité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La livraison du matériel est retardée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Arrêt de la production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Alexandra Mattson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Panne de machines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Production retardée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Bruce Ferguson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1053548" y="1852099"/>
            <a:ext cx="1458833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Risque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1053548" y="2250025"/>
            <a:ext cx="1458833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053548" y="2647951"/>
            <a:ext cx="1458833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053548" y="3045877"/>
            <a:ext cx="1458833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Interdépendance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10577729" y="185209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Négligeable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10577729" y="2250025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Faible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77729" y="2647951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Moyenne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10577729" y="3045877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Élevée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10577729" y="3447168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Critique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363C56F8-13E9-2A54-20B3-E9FF788EE5A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21353" y="266829"/>
            <a:ext cx="2520122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2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9232918" y="6284906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Critique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6887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JOURNAL RAID DE BASE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751068"/>
              </p:ext>
            </p:extLst>
          </p:nvPr>
        </p:nvGraphicFramePr>
        <p:xfrm>
          <a:off x="300446" y="1388659"/>
          <a:ext cx="11490141" cy="4342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880360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75571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34075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N°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Catégorie RAID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Impact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Priorité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51690"/>
            <a:ext cx="7238095" cy="419048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00446" y="589362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Risque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00446" y="6284906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Hypothèse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666108" y="5893629"/>
            <a:ext cx="1476587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Problème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666108" y="6284906"/>
            <a:ext cx="1476587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Interdépendance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7879130" y="589362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Négligeable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9232917" y="5893629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Faible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84125" y="5893629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Moyenne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7879130" y="6284906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fr-FR" sz="120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Élevée</a:t>
            </a:r>
          </a:p>
        </p:txBody>
      </p:sp>
    </p:spTree>
    <p:extLst>
      <p:ext uri="{BB962C8B-B14F-4D97-AF65-F5344CB8AC3E}">
        <p14:creationId xmlns:p14="http://schemas.microsoft.com/office/powerpoint/2010/main" val="266517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1650</TotalTime>
  <Words>252</Words>
  <Application>Microsoft Office PowerPoint</Application>
  <PresentationFormat>Widescreen</PresentationFormat>
  <Paragraphs>111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32</cp:revision>
  <cp:lastPrinted>2020-08-31T22:23:58Z</cp:lastPrinted>
  <dcterms:created xsi:type="dcterms:W3CDTF">2021-07-07T23:54:57Z</dcterms:created>
  <dcterms:modified xsi:type="dcterms:W3CDTF">2024-10-15T10:29:39Z</dcterms:modified>
</cp:coreProperties>
</file>