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49" r:id="rId3"/>
    <p:sldId id="316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FB"/>
    <a:srgbClr val="FCF1C3"/>
    <a:srgbClr val="FCF8E4"/>
    <a:srgbClr val="FFF1E3"/>
    <a:srgbClr val="F5E2C0"/>
    <a:srgbClr val="EDEFCB"/>
    <a:srgbClr val="E2EFCD"/>
    <a:srgbClr val="EAEEF3"/>
    <a:srgbClr val="E5E5E5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869EEA-C6B9-4E98-811B-4A1645113E14}" v="2" dt="2023-07-03T15:14:08.365"/>
    <p1510:client id="{E0E5AC5D-019B-4A5A-93AA-6801CC3E7789}" v="17" dt="2023-07-03T15:04:58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7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87869EEA-C6B9-4E98-811B-4A1645113E14}"/>
    <pc:docChg chg="modSld">
      <pc:chgData name="Bess Dunlevy" userId="dd4b9a8537dbe9d0" providerId="LiveId" clId="{87869EEA-C6B9-4E98-811B-4A1645113E14}" dt="2023-07-03T15:14:21.735" v="122" actId="20577"/>
      <pc:docMkLst>
        <pc:docMk/>
      </pc:docMkLst>
      <pc:sldChg chg="modSp mod">
        <pc:chgData name="Bess Dunlevy" userId="dd4b9a8537dbe9d0" providerId="LiveId" clId="{87869EEA-C6B9-4E98-811B-4A1645113E14}" dt="2023-07-03T15:14:11.990" v="110" actId="6549"/>
        <pc:sldMkLst>
          <pc:docMk/>
          <pc:sldMk cId="1521696607" sldId="316"/>
        </pc:sldMkLst>
        <pc:graphicFrameChg chg="mod modGraphic">
          <ac:chgData name="Bess Dunlevy" userId="dd4b9a8537dbe9d0" providerId="LiveId" clId="{87869EEA-C6B9-4E98-811B-4A1645113E14}" dt="2023-07-03T15:14:11.990" v="110" actId="6549"/>
          <ac:graphicFrameMkLst>
            <pc:docMk/>
            <pc:sldMk cId="1521696607" sldId="316"/>
            <ac:graphicFrameMk id="45" creationId="{719927E1-5583-7943-BF22-D526BA6FD289}"/>
          </ac:graphicFrameMkLst>
        </pc:graphicFrameChg>
      </pc:sldChg>
      <pc:sldChg chg="modSp mod">
        <pc:chgData name="Bess Dunlevy" userId="dd4b9a8537dbe9d0" providerId="LiveId" clId="{87869EEA-C6B9-4E98-811B-4A1645113E14}" dt="2023-07-03T15:13:04.800" v="49" actId="20577"/>
        <pc:sldMkLst>
          <pc:docMk/>
          <pc:sldMk cId="1508588292" sldId="342"/>
        </pc:sldMkLst>
        <pc:spChg chg="mod">
          <ac:chgData name="Bess Dunlevy" userId="dd4b9a8537dbe9d0" providerId="LiveId" clId="{87869EEA-C6B9-4E98-811B-4A1645113E14}" dt="2023-07-03T15:12:37.913" v="0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87869EEA-C6B9-4E98-811B-4A1645113E14}" dt="2023-07-03T15:13:04.800" v="49" actId="20577"/>
          <ac:spMkLst>
            <pc:docMk/>
            <pc:sldMk cId="1508588292" sldId="342"/>
            <ac:spMk id="36" creationId="{C7DC0BFC-32CE-0544-BDE7-E4E8CD4C8E4D}"/>
          </ac:spMkLst>
        </pc:spChg>
        <pc:spChg chg="mod">
          <ac:chgData name="Bess Dunlevy" userId="dd4b9a8537dbe9d0" providerId="LiveId" clId="{87869EEA-C6B9-4E98-811B-4A1645113E14}" dt="2023-07-03T15:12:54.720" v="30" actId="20577"/>
          <ac:spMkLst>
            <pc:docMk/>
            <pc:sldMk cId="1508588292" sldId="342"/>
            <ac:spMk id="93" creationId="{4202D8FA-97A9-1F4C-B19E-615D761DF0CF}"/>
          </ac:spMkLst>
        </pc:spChg>
        <pc:graphicFrameChg chg="modGraphic">
          <ac:chgData name="Bess Dunlevy" userId="dd4b9a8537dbe9d0" providerId="LiveId" clId="{87869EEA-C6B9-4E98-811B-4A1645113E14}" dt="2023-07-03T15:13:02.482" v="48" actId="20577"/>
          <ac:graphicFrameMkLst>
            <pc:docMk/>
            <pc:sldMk cId="1508588292" sldId="342"/>
            <ac:graphicFrameMk id="99" creationId="{F1C66BDD-8EC0-3448-9FF6-50A7B51194A2}"/>
          </ac:graphicFrameMkLst>
        </pc:graphicFrameChg>
      </pc:sldChg>
      <pc:sldChg chg="modSp mod">
        <pc:chgData name="Bess Dunlevy" userId="dd4b9a8537dbe9d0" providerId="LiveId" clId="{87869EEA-C6B9-4E98-811B-4A1645113E14}" dt="2023-07-03T15:13:44.856" v="77" actId="6549"/>
        <pc:sldMkLst>
          <pc:docMk/>
          <pc:sldMk cId="3424029325" sldId="349"/>
        </pc:sldMkLst>
        <pc:graphicFrameChg chg="modGraphic">
          <ac:chgData name="Bess Dunlevy" userId="dd4b9a8537dbe9d0" providerId="LiveId" clId="{87869EEA-C6B9-4E98-811B-4A1645113E14}" dt="2023-07-03T15:13:44.856" v="77" actId="6549"/>
          <ac:graphicFrameMkLst>
            <pc:docMk/>
            <pc:sldMk cId="3424029325" sldId="349"/>
            <ac:graphicFrameMk id="5" creationId="{06EBEE7F-EEC9-4E47-942D-C7FEC5B6D5E3}"/>
          </ac:graphicFrameMkLst>
        </pc:graphicFrameChg>
        <pc:graphicFrameChg chg="modGraphic">
          <ac:chgData name="Bess Dunlevy" userId="dd4b9a8537dbe9d0" providerId="LiveId" clId="{87869EEA-C6B9-4E98-811B-4A1645113E14}" dt="2023-07-03T15:13:33.542" v="71" actId="20577"/>
          <ac:graphicFrameMkLst>
            <pc:docMk/>
            <pc:sldMk cId="3424029325" sldId="349"/>
            <ac:graphicFrameMk id="48" creationId="{15F80937-1C71-D34C-9B0A-AFD9A24FC98D}"/>
          </ac:graphicFrameMkLst>
        </pc:graphicFrameChg>
      </pc:sldChg>
      <pc:sldChg chg="modSp mod">
        <pc:chgData name="Bess Dunlevy" userId="dd4b9a8537dbe9d0" providerId="LiveId" clId="{87869EEA-C6B9-4E98-811B-4A1645113E14}" dt="2023-07-03T15:14:21.735" v="122" actId="20577"/>
        <pc:sldMkLst>
          <pc:docMk/>
          <pc:sldMk cId="822524391" sldId="352"/>
        </pc:sldMkLst>
        <pc:graphicFrameChg chg="modGraphic">
          <ac:chgData name="Bess Dunlevy" userId="dd4b9a8537dbe9d0" providerId="LiveId" clId="{87869EEA-C6B9-4E98-811B-4A1645113E14}" dt="2023-07-03T15:14:21.735" v="122" actId="20577"/>
          <ac:graphicFrameMkLst>
            <pc:docMk/>
            <pc:sldMk cId="822524391" sldId="352"/>
            <ac:graphicFrameMk id="2" creationId="{0A908FEA-3453-5840-A648-2570EEA8E35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05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6388059" y="222631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43306" y="222631"/>
            <a:ext cx="2364316" cy="47025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277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PRÉSENTATION DE PLAN MÉDIA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PRÉSENTATION DE PLAN MÉDIA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00447" y="1164748"/>
            <a:ext cx="11474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PRÉSENTATION DE PLAN MÉDIA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384378" y="2347150"/>
            <a:ext cx="8306701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 DE L’ORGANISATION</a:t>
            </a:r>
          </a:p>
          <a:p>
            <a:pPr rtl="0"/>
            <a:r>
              <a:rPr lang="fr-FR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JJ/MM/AAAA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Adresse, ville, code postal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Téléphone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Site Web</a:t>
            </a:r>
          </a:p>
          <a:p>
            <a:pPr rtl="0"/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Adresse e-mail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357809" y="1995592"/>
            <a:ext cx="11266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lang="fr-FR" sz="660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VOTRE</a:t>
            </a:r>
          </a:p>
          <a:p>
            <a:pPr algn="ctr" rtl="0"/>
            <a:r>
              <a:rPr lang="fr-FR" sz="660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LOGO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73507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1800448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659959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PRÉPARÉ PAR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JJ/MM/AA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APPROUVÉ PAR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JJ/MM/AA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886477"/>
              </p:ext>
            </p:extLst>
          </p:nvPr>
        </p:nvGraphicFramePr>
        <p:xfrm>
          <a:off x="312737" y="1863969"/>
          <a:ext cx="11492580" cy="4401408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058863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604914587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0245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 CIBLE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MOYENS DE COMMUNICATION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310719">
                <a:tc vMerge="1">
                  <a:txBody>
                    <a:bodyPr/>
                    <a:lstStyle/>
                    <a:p>
                      <a:pPr algn="l" rtl="0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 CIBLE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E-MAIL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SITE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RÉSEAUX SOCIAUX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PUBLICITÉ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RELATIONS PUBLIQUES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F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AUTRES MÉDIAS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ÉVÉNEMENTS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DONATEURS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   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MEMBRES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BÉNÉVOLES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ENTREPRISES PARTENAIRES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  <p:sp>
        <p:nvSpPr>
          <p:cNvPr id="45" name="Rectangle 7">
            <a:extLst>
              <a:ext uri="{FF2B5EF4-FFF2-40B4-BE49-F238E27FC236}">
                <a16:creationId xmlns:a16="http://schemas.microsoft.com/office/drawing/2014/main" id="{6E95AF6A-CB1C-9244-8B28-02B24D716E4A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E30D59D9-AB7B-844D-AFD1-3E511EAD2888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944D9C-3C91-254C-B1F1-9285275844D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GRILLE DE COMMUNICATION</a:t>
            </a:r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15F80937-1C71-D34C-9B0A-AFD9A24FC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715328"/>
              </p:ext>
            </p:extLst>
          </p:nvPr>
        </p:nvGraphicFramePr>
        <p:xfrm>
          <a:off x="313120" y="260642"/>
          <a:ext cx="11492580" cy="1343996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2549394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</a:tblGrid>
              <a:tr h="32551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MESSAGES</a:t>
                      </a:r>
                    </a:p>
                  </a:txBody>
                  <a:tcPr marR="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10184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Texte de l’objectif</a:t>
                      </a:r>
                    </a:p>
                  </a:txBody>
                  <a:tcPr marL="57591" marR="0" marT="9144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</a:p>
                  </a:txBody>
                  <a:tcPr marR="0" marT="91440" marB="0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19865"/>
              </p:ext>
            </p:extLst>
          </p:nvPr>
        </p:nvGraphicFramePr>
        <p:xfrm>
          <a:off x="312737" y="336823"/>
          <a:ext cx="11564524" cy="5503827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4289080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807707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172449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6962494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951865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8778876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20275333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29682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803167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5198517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046126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6260104"/>
                    </a:ext>
                  </a:extLst>
                </a:gridCol>
                <a:gridCol w="161014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09330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</a:tblGrid>
              <a:tr h="33903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ATTRIBUÉE 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ÉCHÉANCE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1 - saisissez votre propre texte ici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Nom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2 - saisissez votre propre texte ici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3 - saisissez votre propre texte ici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PLAN D’ACTIVITÉ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62347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Saisir du texte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RÉCAPITULATIF DU PLAN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Nonprofit-Marketing-Communications-Plan-Template_PowerPoint" id="{E4FFE595-09B6-A144-9BE9-340CFF00DE01}" vid="{046673E7-11C3-B942-BEB7-32312BE20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IC-Nonprofit-Marketing-Communications-Plan-Template_PowerPoint</Template>
  <TotalTime>29</TotalTime>
  <Words>293</Words>
  <Application>Microsoft Macintosh PowerPoint</Application>
  <PresentationFormat>Widescreen</PresentationFormat>
  <Paragraphs>102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5</cp:revision>
  <dcterms:created xsi:type="dcterms:W3CDTF">2021-02-26T22:06:50Z</dcterms:created>
  <dcterms:modified xsi:type="dcterms:W3CDTF">2024-11-25T14:43:30Z</dcterms:modified>
</cp:coreProperties>
</file>