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47" r:id="rId2"/>
    <p:sldId id="351" r:id="rId3"/>
    <p:sldId id="352" r:id="rId4"/>
    <p:sldId id="349" r:id="rId5"/>
    <p:sldId id="346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00"/>
    <a:srgbClr val="B1E635"/>
    <a:srgbClr val="CD5629"/>
    <a:srgbClr val="FFBA00"/>
    <a:srgbClr val="0F9789"/>
    <a:srgbClr val="00DBC0"/>
    <a:srgbClr val="FFE463"/>
    <a:srgbClr val="FF672A"/>
    <a:srgbClr val="049413"/>
    <a:srgbClr val="75E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5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06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616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PRÉSENTATION DE JOURNAL RAID</a:t>
            </a:r>
          </a:p>
        </p:txBody>
      </p:sp>
      <p:grpSp>
        <p:nvGrpSpPr>
          <p:cNvPr id="8" name="Graphic 93">
            <a:extLst>
              <a:ext uri="{FF2B5EF4-FFF2-40B4-BE49-F238E27FC236}">
                <a16:creationId xmlns:a16="http://schemas.microsoft.com/office/drawing/2014/main" id="{CBF1F51B-1E25-97BB-2539-0206AA22C3A5}"/>
              </a:ext>
            </a:extLst>
          </p:cNvPr>
          <p:cNvGrpSpPr/>
          <p:nvPr/>
        </p:nvGrpSpPr>
        <p:grpSpPr>
          <a:xfrm>
            <a:off x="4491977" y="819728"/>
            <a:ext cx="1956333" cy="1770139"/>
            <a:chOff x="3428002" y="2395500"/>
            <a:chExt cx="1167432" cy="1056322"/>
          </a:xfrm>
          <a:solidFill>
            <a:srgbClr val="00DBC0"/>
          </a:solidFill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FDFFFF6-6CFF-7236-7916-7D5153B75BD9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1B9FD0-14DE-8F5A-1E9F-103491E97D67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" name="Graphic 95">
            <a:extLst>
              <a:ext uri="{FF2B5EF4-FFF2-40B4-BE49-F238E27FC236}">
                <a16:creationId xmlns:a16="http://schemas.microsoft.com/office/drawing/2014/main" id="{9E759FA6-4029-B780-17BC-64A8DD9AE68A}"/>
              </a:ext>
            </a:extLst>
          </p:cNvPr>
          <p:cNvGrpSpPr/>
          <p:nvPr/>
        </p:nvGrpSpPr>
        <p:grpSpPr>
          <a:xfrm>
            <a:off x="8326783" y="2941410"/>
            <a:ext cx="2389518" cy="2162096"/>
            <a:chOff x="7066057" y="2545500"/>
            <a:chExt cx="1167432" cy="1056322"/>
          </a:xfrm>
          <a:solidFill>
            <a:schemeClr val="accent4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5FDE4CE-3893-C0D1-9282-F7679820D4D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9B10B89-CAE7-0F9A-3834-0FB14B4B8CE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89">
            <a:extLst>
              <a:ext uri="{FF2B5EF4-FFF2-40B4-BE49-F238E27FC236}">
                <a16:creationId xmlns:a16="http://schemas.microsoft.com/office/drawing/2014/main" id="{D89D12CB-08D3-2C71-F1DC-6BE23A63320E}"/>
              </a:ext>
            </a:extLst>
          </p:cNvPr>
          <p:cNvSpPr/>
          <p:nvPr/>
        </p:nvSpPr>
        <p:spPr>
          <a:xfrm>
            <a:off x="6367625" y="1303858"/>
            <a:ext cx="2616628" cy="241253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B1E63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Graphic 124">
            <a:extLst>
              <a:ext uri="{FF2B5EF4-FFF2-40B4-BE49-F238E27FC236}">
                <a16:creationId xmlns:a16="http://schemas.microsoft.com/office/drawing/2014/main" id="{1126A90A-7B28-87D9-95E9-DA6C5C2B400F}"/>
              </a:ext>
            </a:extLst>
          </p:cNvPr>
          <p:cNvSpPr/>
          <p:nvPr/>
        </p:nvSpPr>
        <p:spPr>
          <a:xfrm>
            <a:off x="481738" y="1166889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264795 w 361950"/>
              <a:gd name="connsiteY5" fmla="*/ 132397 h 361950"/>
              <a:gd name="connsiteX6" fmla="*/ 244792 w 361950"/>
              <a:gd name="connsiteY6" fmla="*/ 140018 h 361950"/>
              <a:gd name="connsiteX7" fmla="*/ 226695 w 361950"/>
              <a:gd name="connsiteY7" fmla="*/ 133350 h 361950"/>
              <a:gd name="connsiteX8" fmla="*/ 220028 w 361950"/>
              <a:gd name="connsiteY8" fmla="*/ 117157 h 361950"/>
              <a:gd name="connsiteX9" fmla="*/ 221932 w 361950"/>
              <a:gd name="connsiteY9" fmla="*/ 106680 h 361950"/>
              <a:gd name="connsiteX10" fmla="*/ 226695 w 361950"/>
              <a:gd name="connsiteY10" fmla="*/ 100013 h 361950"/>
              <a:gd name="connsiteX11" fmla="*/ 223838 w 361950"/>
              <a:gd name="connsiteY11" fmla="*/ 99060 h 361950"/>
              <a:gd name="connsiteX12" fmla="*/ 220028 w 361950"/>
              <a:gd name="connsiteY12" fmla="*/ 98107 h 361950"/>
              <a:gd name="connsiteX13" fmla="*/ 190500 w 361950"/>
              <a:gd name="connsiteY13" fmla="*/ 128588 h 361950"/>
              <a:gd name="connsiteX14" fmla="*/ 175260 w 361950"/>
              <a:gd name="connsiteY14" fmla="*/ 198120 h 361950"/>
              <a:gd name="connsiteX15" fmla="*/ 175260 w 361950"/>
              <a:gd name="connsiteY15" fmla="*/ 233363 h 361950"/>
              <a:gd name="connsiteX16" fmla="*/ 182880 w 361950"/>
              <a:gd name="connsiteY16" fmla="*/ 265747 h 361950"/>
              <a:gd name="connsiteX17" fmla="*/ 216217 w 361950"/>
              <a:gd name="connsiteY17" fmla="*/ 273368 h 361950"/>
              <a:gd name="connsiteX18" fmla="*/ 216217 w 361950"/>
              <a:gd name="connsiteY18" fmla="*/ 295275 h 361950"/>
              <a:gd name="connsiteX19" fmla="*/ 101917 w 361950"/>
              <a:gd name="connsiteY19" fmla="*/ 295275 h 361950"/>
              <a:gd name="connsiteX20" fmla="*/ 101917 w 361950"/>
              <a:gd name="connsiteY20" fmla="*/ 273368 h 361950"/>
              <a:gd name="connsiteX21" fmla="*/ 129540 w 361950"/>
              <a:gd name="connsiteY21" fmla="*/ 263843 h 361950"/>
              <a:gd name="connsiteX22" fmla="*/ 136207 w 361950"/>
              <a:gd name="connsiteY22" fmla="*/ 233363 h 361950"/>
              <a:gd name="connsiteX23" fmla="*/ 136207 w 361950"/>
              <a:gd name="connsiteY23" fmla="*/ 141922 h 361950"/>
              <a:gd name="connsiteX24" fmla="*/ 129540 w 361950"/>
              <a:gd name="connsiteY24" fmla="*/ 111443 h 361950"/>
              <a:gd name="connsiteX25" fmla="*/ 101917 w 361950"/>
              <a:gd name="connsiteY25" fmla="*/ 101918 h 361950"/>
              <a:gd name="connsiteX26" fmla="*/ 101917 w 361950"/>
              <a:gd name="connsiteY26" fmla="*/ 78105 h 361950"/>
              <a:gd name="connsiteX27" fmla="*/ 109538 w 361950"/>
              <a:gd name="connsiteY27" fmla="*/ 78105 h 361950"/>
              <a:gd name="connsiteX28" fmla="*/ 117157 w 361950"/>
              <a:gd name="connsiteY28" fmla="*/ 78105 h 361950"/>
              <a:gd name="connsiteX29" fmla="*/ 143828 w 361950"/>
              <a:gd name="connsiteY29" fmla="*/ 77153 h 361950"/>
              <a:gd name="connsiteX30" fmla="*/ 173355 w 361950"/>
              <a:gd name="connsiteY30" fmla="*/ 74295 h 361950"/>
              <a:gd name="connsiteX31" fmla="*/ 173355 w 361950"/>
              <a:gd name="connsiteY31" fmla="*/ 123825 h 361950"/>
              <a:gd name="connsiteX32" fmla="*/ 202882 w 361950"/>
              <a:gd name="connsiteY32" fmla="*/ 83820 h 361950"/>
              <a:gd name="connsiteX33" fmla="*/ 232410 w 361950"/>
              <a:gd name="connsiteY33" fmla="*/ 72390 h 361950"/>
              <a:gd name="connsiteX34" fmla="*/ 259080 w 361950"/>
              <a:gd name="connsiteY34" fmla="*/ 82868 h 361950"/>
              <a:gd name="connsiteX35" fmla="*/ 269557 w 361950"/>
              <a:gd name="connsiteY35" fmla="*/ 109538 h 361950"/>
              <a:gd name="connsiteX36" fmla="*/ 264795 w 361950"/>
              <a:gd name="connsiteY36" fmla="*/ 132397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264795" y="132397"/>
                </a:moveTo>
                <a:cubicBezTo>
                  <a:pt x="260032" y="138113"/>
                  <a:pt x="253365" y="140018"/>
                  <a:pt x="244792" y="140018"/>
                </a:cubicBezTo>
                <a:cubicBezTo>
                  <a:pt x="237172" y="140018"/>
                  <a:pt x="231457" y="138113"/>
                  <a:pt x="226695" y="133350"/>
                </a:cubicBezTo>
                <a:cubicBezTo>
                  <a:pt x="221932" y="129540"/>
                  <a:pt x="220028" y="123825"/>
                  <a:pt x="220028" y="117157"/>
                </a:cubicBezTo>
                <a:cubicBezTo>
                  <a:pt x="220028" y="113347"/>
                  <a:pt x="220980" y="110490"/>
                  <a:pt x="221932" y="106680"/>
                </a:cubicBezTo>
                <a:cubicBezTo>
                  <a:pt x="222885" y="103822"/>
                  <a:pt x="224790" y="100965"/>
                  <a:pt x="226695" y="100013"/>
                </a:cubicBezTo>
                <a:cubicBezTo>
                  <a:pt x="225742" y="99060"/>
                  <a:pt x="224790" y="99060"/>
                  <a:pt x="223838" y="99060"/>
                </a:cubicBezTo>
                <a:cubicBezTo>
                  <a:pt x="222885" y="99060"/>
                  <a:pt x="221932" y="98107"/>
                  <a:pt x="220028" y="98107"/>
                </a:cubicBezTo>
                <a:cubicBezTo>
                  <a:pt x="210503" y="98107"/>
                  <a:pt x="200025" y="108585"/>
                  <a:pt x="190500" y="128588"/>
                </a:cubicBezTo>
                <a:cubicBezTo>
                  <a:pt x="180975" y="148590"/>
                  <a:pt x="175260" y="171450"/>
                  <a:pt x="175260" y="198120"/>
                </a:cubicBezTo>
                <a:lnTo>
                  <a:pt x="175260" y="233363"/>
                </a:lnTo>
                <a:cubicBezTo>
                  <a:pt x="175260" y="250507"/>
                  <a:pt x="178117" y="260985"/>
                  <a:pt x="182880" y="265747"/>
                </a:cubicBezTo>
                <a:cubicBezTo>
                  <a:pt x="188595" y="270510"/>
                  <a:pt x="199072" y="273368"/>
                  <a:pt x="216217" y="273368"/>
                </a:cubicBezTo>
                <a:lnTo>
                  <a:pt x="216217" y="295275"/>
                </a:lnTo>
                <a:lnTo>
                  <a:pt x="101917" y="295275"/>
                </a:lnTo>
                <a:lnTo>
                  <a:pt x="101917" y="273368"/>
                </a:lnTo>
                <a:cubicBezTo>
                  <a:pt x="116205" y="272415"/>
                  <a:pt x="124778" y="268605"/>
                  <a:pt x="129540" y="263843"/>
                </a:cubicBezTo>
                <a:cubicBezTo>
                  <a:pt x="134303" y="259080"/>
                  <a:pt x="136207" y="248603"/>
                  <a:pt x="136207" y="233363"/>
                </a:cubicBezTo>
                <a:lnTo>
                  <a:pt x="136207" y="141922"/>
                </a:lnTo>
                <a:cubicBezTo>
                  <a:pt x="136207" y="125730"/>
                  <a:pt x="134303" y="116205"/>
                  <a:pt x="129540" y="111443"/>
                </a:cubicBezTo>
                <a:cubicBezTo>
                  <a:pt x="125730" y="106680"/>
                  <a:pt x="116205" y="103822"/>
                  <a:pt x="101917" y="101918"/>
                </a:cubicBezTo>
                <a:lnTo>
                  <a:pt x="101917" y="78105"/>
                </a:lnTo>
                <a:cubicBezTo>
                  <a:pt x="103822" y="78105"/>
                  <a:pt x="105728" y="78105"/>
                  <a:pt x="109538" y="78105"/>
                </a:cubicBezTo>
                <a:cubicBezTo>
                  <a:pt x="112395" y="78105"/>
                  <a:pt x="115253" y="78105"/>
                  <a:pt x="117157" y="78105"/>
                </a:cubicBezTo>
                <a:cubicBezTo>
                  <a:pt x="125730" y="78105"/>
                  <a:pt x="135255" y="78105"/>
                  <a:pt x="143828" y="77153"/>
                </a:cubicBezTo>
                <a:cubicBezTo>
                  <a:pt x="153353" y="76200"/>
                  <a:pt x="162878" y="75247"/>
                  <a:pt x="173355" y="74295"/>
                </a:cubicBezTo>
                <a:lnTo>
                  <a:pt x="173355" y="123825"/>
                </a:lnTo>
                <a:cubicBezTo>
                  <a:pt x="184785" y="104775"/>
                  <a:pt x="194310" y="91440"/>
                  <a:pt x="202882" y="83820"/>
                </a:cubicBezTo>
                <a:cubicBezTo>
                  <a:pt x="211455" y="76200"/>
                  <a:pt x="221932" y="72390"/>
                  <a:pt x="232410" y="72390"/>
                </a:cubicBezTo>
                <a:cubicBezTo>
                  <a:pt x="242888" y="72390"/>
                  <a:pt x="252413" y="76200"/>
                  <a:pt x="259080" y="82868"/>
                </a:cubicBezTo>
                <a:cubicBezTo>
                  <a:pt x="265747" y="89535"/>
                  <a:pt x="269557" y="98107"/>
                  <a:pt x="269557" y="109538"/>
                </a:cubicBezTo>
                <a:cubicBezTo>
                  <a:pt x="271463" y="120015"/>
                  <a:pt x="269557" y="127635"/>
                  <a:pt x="264795" y="132397"/>
                </a:cubicBezTo>
                <a:close/>
              </a:path>
            </a:pathLst>
          </a:custGeom>
          <a:solidFill>
            <a:srgbClr val="0F978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Graphic 126">
            <a:extLst>
              <a:ext uri="{FF2B5EF4-FFF2-40B4-BE49-F238E27FC236}">
                <a16:creationId xmlns:a16="http://schemas.microsoft.com/office/drawing/2014/main" id="{AB2E316A-C4BE-FDCE-CCBC-C5669CF03FDD}"/>
              </a:ext>
            </a:extLst>
          </p:cNvPr>
          <p:cNvSpPr/>
          <p:nvPr/>
        </p:nvSpPr>
        <p:spPr>
          <a:xfrm>
            <a:off x="481738" y="3806351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171450 w 361950"/>
              <a:gd name="connsiteY5" fmla="*/ 21907 h 361950"/>
              <a:gd name="connsiteX6" fmla="*/ 188595 w 361950"/>
              <a:gd name="connsiteY6" fmla="*/ 15240 h 361950"/>
              <a:gd name="connsiteX7" fmla="*/ 205740 w 361950"/>
              <a:gd name="connsiteY7" fmla="*/ 21907 h 361950"/>
              <a:gd name="connsiteX8" fmla="*/ 212408 w 361950"/>
              <a:gd name="connsiteY8" fmla="*/ 39053 h 361950"/>
              <a:gd name="connsiteX9" fmla="*/ 205740 w 361950"/>
              <a:gd name="connsiteY9" fmla="*/ 56197 h 361950"/>
              <a:gd name="connsiteX10" fmla="*/ 188595 w 361950"/>
              <a:gd name="connsiteY10" fmla="*/ 63818 h 361950"/>
              <a:gd name="connsiteX11" fmla="*/ 171450 w 361950"/>
              <a:gd name="connsiteY11" fmla="*/ 56197 h 361950"/>
              <a:gd name="connsiteX12" fmla="*/ 164783 w 361950"/>
              <a:gd name="connsiteY12" fmla="*/ 39053 h 361950"/>
              <a:gd name="connsiteX13" fmla="*/ 171450 w 361950"/>
              <a:gd name="connsiteY13" fmla="*/ 21907 h 361950"/>
              <a:gd name="connsiteX14" fmla="*/ 242888 w 361950"/>
              <a:gd name="connsiteY14" fmla="*/ 296228 h 361950"/>
              <a:gd name="connsiteX15" fmla="*/ 140018 w 361950"/>
              <a:gd name="connsiteY15" fmla="*/ 296228 h 361950"/>
              <a:gd name="connsiteX16" fmla="*/ 140018 w 361950"/>
              <a:gd name="connsiteY16" fmla="*/ 276225 h 361950"/>
              <a:gd name="connsiteX17" fmla="*/ 167640 w 361950"/>
              <a:gd name="connsiteY17" fmla="*/ 268605 h 361950"/>
              <a:gd name="connsiteX18" fmla="*/ 174308 w 361950"/>
              <a:gd name="connsiteY18" fmla="*/ 239078 h 361950"/>
              <a:gd name="connsiteX19" fmla="*/ 174308 w 361950"/>
              <a:gd name="connsiteY19" fmla="*/ 153353 h 361950"/>
              <a:gd name="connsiteX20" fmla="*/ 167640 w 361950"/>
              <a:gd name="connsiteY20" fmla="*/ 123825 h 361950"/>
              <a:gd name="connsiteX21" fmla="*/ 140018 w 361950"/>
              <a:gd name="connsiteY21" fmla="*/ 116205 h 361950"/>
              <a:gd name="connsiteX22" fmla="*/ 140018 w 361950"/>
              <a:gd name="connsiteY22" fmla="*/ 94297 h 361950"/>
              <a:gd name="connsiteX23" fmla="*/ 148590 w 361950"/>
              <a:gd name="connsiteY23" fmla="*/ 94297 h 361950"/>
              <a:gd name="connsiteX24" fmla="*/ 156210 w 361950"/>
              <a:gd name="connsiteY24" fmla="*/ 94297 h 361950"/>
              <a:gd name="connsiteX25" fmla="*/ 183833 w 361950"/>
              <a:gd name="connsiteY25" fmla="*/ 93345 h 361950"/>
              <a:gd name="connsiteX26" fmla="*/ 210503 w 361950"/>
              <a:gd name="connsiteY26" fmla="*/ 90488 h 361950"/>
              <a:gd name="connsiteX27" fmla="*/ 210503 w 361950"/>
              <a:gd name="connsiteY27" fmla="*/ 239078 h 361950"/>
              <a:gd name="connsiteX28" fmla="*/ 216218 w 361950"/>
              <a:gd name="connsiteY28" fmla="*/ 267653 h 361950"/>
              <a:gd name="connsiteX29" fmla="*/ 241935 w 361950"/>
              <a:gd name="connsiteY29" fmla="*/ 276225 h 361950"/>
              <a:gd name="connsiteX30" fmla="*/ 241935 w 361950"/>
              <a:gd name="connsiteY30" fmla="*/ 296228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171450" y="21907"/>
                </a:moveTo>
                <a:cubicBezTo>
                  <a:pt x="176213" y="17145"/>
                  <a:pt x="181928" y="15240"/>
                  <a:pt x="188595" y="15240"/>
                </a:cubicBezTo>
                <a:cubicBezTo>
                  <a:pt x="195263" y="15240"/>
                  <a:pt x="200978" y="17145"/>
                  <a:pt x="205740" y="21907"/>
                </a:cubicBezTo>
                <a:cubicBezTo>
                  <a:pt x="210503" y="26670"/>
                  <a:pt x="212408" y="32385"/>
                  <a:pt x="212408" y="39053"/>
                </a:cubicBezTo>
                <a:cubicBezTo>
                  <a:pt x="212408" y="45720"/>
                  <a:pt x="210503" y="51435"/>
                  <a:pt x="205740" y="56197"/>
                </a:cubicBezTo>
                <a:cubicBezTo>
                  <a:pt x="200978" y="60960"/>
                  <a:pt x="195263" y="63818"/>
                  <a:pt x="188595" y="63818"/>
                </a:cubicBezTo>
                <a:cubicBezTo>
                  <a:pt x="181928" y="63818"/>
                  <a:pt x="176213" y="60960"/>
                  <a:pt x="171450" y="56197"/>
                </a:cubicBezTo>
                <a:cubicBezTo>
                  <a:pt x="166688" y="51435"/>
                  <a:pt x="164783" y="45720"/>
                  <a:pt x="164783" y="39053"/>
                </a:cubicBezTo>
                <a:cubicBezTo>
                  <a:pt x="163830" y="32385"/>
                  <a:pt x="166688" y="26670"/>
                  <a:pt x="171450" y="21907"/>
                </a:cubicBezTo>
                <a:close/>
                <a:moveTo>
                  <a:pt x="242888" y="296228"/>
                </a:moveTo>
                <a:lnTo>
                  <a:pt x="140018" y="296228"/>
                </a:lnTo>
                <a:lnTo>
                  <a:pt x="140018" y="276225"/>
                </a:lnTo>
                <a:cubicBezTo>
                  <a:pt x="154305" y="275272"/>
                  <a:pt x="163830" y="272415"/>
                  <a:pt x="167640" y="268605"/>
                </a:cubicBezTo>
                <a:cubicBezTo>
                  <a:pt x="172403" y="263843"/>
                  <a:pt x="174308" y="254318"/>
                  <a:pt x="174308" y="239078"/>
                </a:cubicBezTo>
                <a:lnTo>
                  <a:pt x="174308" y="153353"/>
                </a:lnTo>
                <a:cubicBezTo>
                  <a:pt x="174308" y="138113"/>
                  <a:pt x="172403" y="128588"/>
                  <a:pt x="167640" y="123825"/>
                </a:cubicBezTo>
                <a:cubicBezTo>
                  <a:pt x="162878" y="119063"/>
                  <a:pt x="154305" y="117157"/>
                  <a:pt x="140018" y="116205"/>
                </a:cubicBezTo>
                <a:lnTo>
                  <a:pt x="140018" y="94297"/>
                </a:lnTo>
                <a:cubicBezTo>
                  <a:pt x="141923" y="94297"/>
                  <a:pt x="144780" y="94297"/>
                  <a:pt x="148590" y="94297"/>
                </a:cubicBezTo>
                <a:cubicBezTo>
                  <a:pt x="152400" y="94297"/>
                  <a:pt x="155258" y="94297"/>
                  <a:pt x="156210" y="94297"/>
                </a:cubicBezTo>
                <a:cubicBezTo>
                  <a:pt x="165735" y="94297"/>
                  <a:pt x="175260" y="94297"/>
                  <a:pt x="183833" y="93345"/>
                </a:cubicBezTo>
                <a:cubicBezTo>
                  <a:pt x="192405" y="92393"/>
                  <a:pt x="201930" y="91440"/>
                  <a:pt x="210503" y="90488"/>
                </a:cubicBezTo>
                <a:lnTo>
                  <a:pt x="210503" y="239078"/>
                </a:lnTo>
                <a:cubicBezTo>
                  <a:pt x="210503" y="254318"/>
                  <a:pt x="212408" y="263843"/>
                  <a:pt x="216218" y="267653"/>
                </a:cubicBezTo>
                <a:cubicBezTo>
                  <a:pt x="220028" y="272415"/>
                  <a:pt x="228600" y="275272"/>
                  <a:pt x="241935" y="276225"/>
                </a:cubicBezTo>
                <a:lnTo>
                  <a:pt x="241935" y="296228"/>
                </a:lnTo>
                <a:close/>
              </a:path>
            </a:pathLst>
          </a:custGeom>
          <a:solidFill>
            <a:srgbClr val="FFBA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34" name="Graphic 128">
            <a:extLst>
              <a:ext uri="{FF2B5EF4-FFF2-40B4-BE49-F238E27FC236}">
                <a16:creationId xmlns:a16="http://schemas.microsoft.com/office/drawing/2014/main" id="{EE832E07-EF1E-E015-1174-5AB9E3DA148C}"/>
              </a:ext>
            </a:extLst>
          </p:cNvPr>
          <p:cNvGrpSpPr/>
          <p:nvPr/>
        </p:nvGrpSpPr>
        <p:grpSpPr>
          <a:xfrm>
            <a:off x="481738" y="2486620"/>
            <a:ext cx="1092358" cy="1092358"/>
            <a:chOff x="6034050" y="3552787"/>
            <a:chExt cx="361950" cy="361950"/>
          </a:xfrm>
          <a:solidFill>
            <a:srgbClr val="92D050"/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F11FF6D-DCA4-1479-B60A-6C058F294334}"/>
                </a:ext>
              </a:extLst>
            </p:cNvPr>
            <p:cNvSpPr/>
            <p:nvPr/>
          </p:nvSpPr>
          <p:spPr>
            <a:xfrm>
              <a:off x="6159780" y="3737572"/>
              <a:ext cx="91439" cy="87630"/>
            </a:xfrm>
            <a:custGeom>
              <a:avLst/>
              <a:gdLst>
                <a:gd name="connsiteX0" fmla="*/ 91440 w 91439"/>
                <a:gd name="connsiteY0" fmla="*/ 0 h 87630"/>
                <a:gd name="connsiteX1" fmla="*/ 24765 w 91439"/>
                <a:gd name="connsiteY1" fmla="*/ 20955 h 87630"/>
                <a:gd name="connsiteX2" fmla="*/ 0 w 91439"/>
                <a:gd name="connsiteY2" fmla="*/ 59055 h 87630"/>
                <a:gd name="connsiteX3" fmla="*/ 7620 w 91439"/>
                <a:gd name="connsiteY3" fmla="*/ 80010 h 87630"/>
                <a:gd name="connsiteX4" fmla="*/ 29527 w 91439"/>
                <a:gd name="connsiteY4" fmla="*/ 87630 h 87630"/>
                <a:gd name="connsiteX5" fmla="*/ 75247 w 91439"/>
                <a:gd name="connsiteY5" fmla="*/ 67628 h 87630"/>
                <a:gd name="connsiteX6" fmla="*/ 91440 w 91439"/>
                <a:gd name="connsiteY6" fmla="*/ 12383 h 87630"/>
                <a:gd name="connsiteX7" fmla="*/ 91440 w 91439"/>
                <a:gd name="connsiteY7" fmla="*/ 3810 h 87630"/>
                <a:gd name="connsiteX8" fmla="*/ 91440 w 91439"/>
                <a:gd name="connsiteY8" fmla="*/ 0 h 8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439" h="87630">
                  <a:moveTo>
                    <a:pt x="91440" y="0"/>
                  </a:moveTo>
                  <a:cubicBezTo>
                    <a:pt x="62865" y="3810"/>
                    <a:pt x="40957" y="10478"/>
                    <a:pt x="24765" y="20955"/>
                  </a:cubicBezTo>
                  <a:cubicBezTo>
                    <a:pt x="8572" y="31433"/>
                    <a:pt x="0" y="43815"/>
                    <a:pt x="0" y="59055"/>
                  </a:cubicBezTo>
                  <a:cubicBezTo>
                    <a:pt x="0" y="68580"/>
                    <a:pt x="2857" y="75247"/>
                    <a:pt x="7620" y="80010"/>
                  </a:cubicBezTo>
                  <a:cubicBezTo>
                    <a:pt x="13335" y="84772"/>
                    <a:pt x="20002" y="87630"/>
                    <a:pt x="29527" y="87630"/>
                  </a:cubicBezTo>
                  <a:cubicBezTo>
                    <a:pt x="48577" y="87630"/>
                    <a:pt x="63817" y="80963"/>
                    <a:pt x="75247" y="67628"/>
                  </a:cubicBezTo>
                  <a:cubicBezTo>
                    <a:pt x="85725" y="54293"/>
                    <a:pt x="91440" y="36195"/>
                    <a:pt x="91440" y="12383"/>
                  </a:cubicBezTo>
                  <a:cubicBezTo>
                    <a:pt x="91440" y="8572"/>
                    <a:pt x="91440" y="5715"/>
                    <a:pt x="91440" y="3810"/>
                  </a:cubicBezTo>
                  <a:cubicBezTo>
                    <a:pt x="91440" y="2858"/>
                    <a:pt x="91440" y="1905"/>
                    <a:pt x="9144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9B5BAB0-758D-25E3-99EC-106B5CEBEBD9}"/>
                </a:ext>
              </a:extLst>
            </p:cNvPr>
            <p:cNvSpPr/>
            <p:nvPr/>
          </p:nvSpPr>
          <p:spPr>
            <a:xfrm>
              <a:off x="6034050" y="355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95275 w 361950"/>
                <a:gd name="connsiteY5" fmla="*/ 264795 h 361950"/>
                <a:gd name="connsiteX6" fmla="*/ 284797 w 361950"/>
                <a:gd name="connsiteY6" fmla="*/ 292418 h 361950"/>
                <a:gd name="connsiteX7" fmla="*/ 257175 w 361950"/>
                <a:gd name="connsiteY7" fmla="*/ 302895 h 361950"/>
                <a:gd name="connsiteX8" fmla="*/ 231457 w 361950"/>
                <a:gd name="connsiteY8" fmla="*/ 293370 h 361950"/>
                <a:gd name="connsiteX9" fmla="*/ 220028 w 361950"/>
                <a:gd name="connsiteY9" fmla="*/ 264795 h 361950"/>
                <a:gd name="connsiteX10" fmla="*/ 185738 w 361950"/>
                <a:gd name="connsiteY10" fmla="*/ 293370 h 361950"/>
                <a:gd name="connsiteX11" fmla="*/ 140970 w 361950"/>
                <a:gd name="connsiteY11" fmla="*/ 303847 h 361950"/>
                <a:gd name="connsiteX12" fmla="*/ 96203 w 361950"/>
                <a:gd name="connsiteY12" fmla="*/ 290513 h 361950"/>
                <a:gd name="connsiteX13" fmla="*/ 80010 w 361950"/>
                <a:gd name="connsiteY13" fmla="*/ 253365 h 361950"/>
                <a:gd name="connsiteX14" fmla="*/ 114300 w 361950"/>
                <a:gd name="connsiteY14" fmla="*/ 197168 h 361950"/>
                <a:gd name="connsiteX15" fmla="*/ 216218 w 361950"/>
                <a:gd name="connsiteY15" fmla="*/ 162878 h 361950"/>
                <a:gd name="connsiteX16" fmla="*/ 216218 w 361950"/>
                <a:gd name="connsiteY16" fmla="*/ 144780 h 361950"/>
                <a:gd name="connsiteX17" fmla="*/ 202882 w 361950"/>
                <a:gd name="connsiteY17" fmla="*/ 108585 h 361950"/>
                <a:gd name="connsiteX18" fmla="*/ 164782 w 361950"/>
                <a:gd name="connsiteY18" fmla="*/ 96203 h 361950"/>
                <a:gd name="connsiteX19" fmla="*/ 136207 w 361950"/>
                <a:gd name="connsiteY19" fmla="*/ 101918 h 361950"/>
                <a:gd name="connsiteX20" fmla="*/ 119063 w 361950"/>
                <a:gd name="connsiteY20" fmla="*/ 116205 h 361950"/>
                <a:gd name="connsiteX21" fmla="*/ 125730 w 361950"/>
                <a:gd name="connsiteY21" fmla="*/ 121920 h 361950"/>
                <a:gd name="connsiteX22" fmla="*/ 135255 w 361950"/>
                <a:gd name="connsiteY22" fmla="*/ 140018 h 361950"/>
                <a:gd name="connsiteX23" fmla="*/ 128588 w 361950"/>
                <a:gd name="connsiteY23" fmla="*/ 156210 h 361950"/>
                <a:gd name="connsiteX24" fmla="*/ 109538 w 361950"/>
                <a:gd name="connsiteY24" fmla="*/ 161925 h 361950"/>
                <a:gd name="connsiteX25" fmla="*/ 91440 w 361950"/>
                <a:gd name="connsiteY25" fmla="*/ 155257 h 361950"/>
                <a:gd name="connsiteX26" fmla="*/ 84772 w 361950"/>
                <a:gd name="connsiteY26" fmla="*/ 135255 h 361950"/>
                <a:gd name="connsiteX27" fmla="*/ 108585 w 361950"/>
                <a:gd name="connsiteY27" fmla="*/ 90488 h 361950"/>
                <a:gd name="connsiteX28" fmla="*/ 172403 w 361950"/>
                <a:gd name="connsiteY28" fmla="*/ 74295 h 361950"/>
                <a:gd name="connsiteX29" fmla="*/ 204788 w 361950"/>
                <a:gd name="connsiteY29" fmla="*/ 78105 h 361950"/>
                <a:gd name="connsiteX30" fmla="*/ 231457 w 361950"/>
                <a:gd name="connsiteY30" fmla="*/ 89535 h 361950"/>
                <a:gd name="connsiteX31" fmla="*/ 249555 w 361950"/>
                <a:gd name="connsiteY31" fmla="*/ 110490 h 361950"/>
                <a:gd name="connsiteX32" fmla="*/ 255270 w 361950"/>
                <a:gd name="connsiteY32" fmla="*/ 152400 h 361950"/>
                <a:gd name="connsiteX33" fmla="*/ 255270 w 361950"/>
                <a:gd name="connsiteY33" fmla="*/ 260032 h 361950"/>
                <a:gd name="connsiteX34" fmla="*/ 258128 w 361950"/>
                <a:gd name="connsiteY34" fmla="*/ 274320 h 361950"/>
                <a:gd name="connsiteX35" fmla="*/ 266700 w 361950"/>
                <a:gd name="connsiteY35" fmla="*/ 279082 h 361950"/>
                <a:gd name="connsiteX36" fmla="*/ 275272 w 361950"/>
                <a:gd name="connsiteY36" fmla="*/ 275272 h 361950"/>
                <a:gd name="connsiteX37" fmla="*/ 280035 w 361950"/>
                <a:gd name="connsiteY37" fmla="*/ 264795 h 361950"/>
                <a:gd name="connsiteX38" fmla="*/ 295275 w 361950"/>
                <a:gd name="connsiteY38" fmla="*/ 264795 h 361950"/>
                <a:gd name="connsiteX39" fmla="*/ 295275 w 361950"/>
                <a:gd name="connsiteY39" fmla="*/ 26479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95275" y="264795"/>
                  </a:moveTo>
                  <a:cubicBezTo>
                    <a:pt x="295275" y="276225"/>
                    <a:pt x="291465" y="285750"/>
                    <a:pt x="284797" y="292418"/>
                  </a:cubicBezTo>
                  <a:cubicBezTo>
                    <a:pt x="278130" y="299085"/>
                    <a:pt x="268605" y="302895"/>
                    <a:pt x="257175" y="302895"/>
                  </a:cubicBezTo>
                  <a:cubicBezTo>
                    <a:pt x="245745" y="302895"/>
                    <a:pt x="237172" y="300038"/>
                    <a:pt x="231457" y="293370"/>
                  </a:cubicBezTo>
                  <a:cubicBezTo>
                    <a:pt x="224790" y="286703"/>
                    <a:pt x="220980" y="277178"/>
                    <a:pt x="220028" y="264795"/>
                  </a:cubicBezTo>
                  <a:cubicBezTo>
                    <a:pt x="211455" y="277178"/>
                    <a:pt x="200025" y="286703"/>
                    <a:pt x="185738" y="293370"/>
                  </a:cubicBezTo>
                  <a:cubicBezTo>
                    <a:pt x="172403" y="300038"/>
                    <a:pt x="157163" y="303847"/>
                    <a:pt x="140970" y="303847"/>
                  </a:cubicBezTo>
                  <a:cubicBezTo>
                    <a:pt x="121920" y="303847"/>
                    <a:pt x="107632" y="299085"/>
                    <a:pt x="96203" y="290513"/>
                  </a:cubicBezTo>
                  <a:cubicBezTo>
                    <a:pt x="84772" y="281940"/>
                    <a:pt x="80010" y="268605"/>
                    <a:pt x="80010" y="253365"/>
                  </a:cubicBezTo>
                  <a:cubicBezTo>
                    <a:pt x="80010" y="230505"/>
                    <a:pt x="91440" y="212407"/>
                    <a:pt x="114300" y="197168"/>
                  </a:cubicBezTo>
                  <a:cubicBezTo>
                    <a:pt x="137160" y="181928"/>
                    <a:pt x="171450" y="170497"/>
                    <a:pt x="216218" y="162878"/>
                  </a:cubicBezTo>
                  <a:lnTo>
                    <a:pt x="216218" y="144780"/>
                  </a:lnTo>
                  <a:cubicBezTo>
                    <a:pt x="216218" y="128588"/>
                    <a:pt x="211455" y="117157"/>
                    <a:pt x="202882" y="108585"/>
                  </a:cubicBezTo>
                  <a:cubicBezTo>
                    <a:pt x="194310" y="100013"/>
                    <a:pt x="180975" y="96203"/>
                    <a:pt x="164782" y="96203"/>
                  </a:cubicBezTo>
                  <a:cubicBezTo>
                    <a:pt x="154305" y="96203"/>
                    <a:pt x="144780" y="98107"/>
                    <a:pt x="136207" y="101918"/>
                  </a:cubicBezTo>
                  <a:cubicBezTo>
                    <a:pt x="127635" y="105728"/>
                    <a:pt x="121920" y="110490"/>
                    <a:pt x="119063" y="116205"/>
                  </a:cubicBezTo>
                  <a:cubicBezTo>
                    <a:pt x="120015" y="118110"/>
                    <a:pt x="122872" y="120015"/>
                    <a:pt x="125730" y="121920"/>
                  </a:cubicBezTo>
                  <a:cubicBezTo>
                    <a:pt x="132397" y="126682"/>
                    <a:pt x="135255" y="133350"/>
                    <a:pt x="135255" y="140018"/>
                  </a:cubicBezTo>
                  <a:cubicBezTo>
                    <a:pt x="135255" y="146685"/>
                    <a:pt x="133350" y="152400"/>
                    <a:pt x="128588" y="156210"/>
                  </a:cubicBezTo>
                  <a:cubicBezTo>
                    <a:pt x="123825" y="160020"/>
                    <a:pt x="118110" y="161925"/>
                    <a:pt x="109538" y="161925"/>
                  </a:cubicBezTo>
                  <a:cubicBezTo>
                    <a:pt x="101918" y="161925"/>
                    <a:pt x="95250" y="160020"/>
                    <a:pt x="91440" y="155257"/>
                  </a:cubicBezTo>
                  <a:cubicBezTo>
                    <a:pt x="86678" y="150495"/>
                    <a:pt x="84772" y="143828"/>
                    <a:pt x="84772" y="135255"/>
                  </a:cubicBezTo>
                  <a:cubicBezTo>
                    <a:pt x="84772" y="116205"/>
                    <a:pt x="92393" y="101918"/>
                    <a:pt x="108585" y="90488"/>
                  </a:cubicBezTo>
                  <a:cubicBezTo>
                    <a:pt x="123825" y="79057"/>
                    <a:pt x="145732" y="74295"/>
                    <a:pt x="172403" y="74295"/>
                  </a:cubicBezTo>
                  <a:cubicBezTo>
                    <a:pt x="183832" y="74295"/>
                    <a:pt x="194310" y="75247"/>
                    <a:pt x="204788" y="78105"/>
                  </a:cubicBezTo>
                  <a:cubicBezTo>
                    <a:pt x="215265" y="80963"/>
                    <a:pt x="223838" y="84772"/>
                    <a:pt x="231457" y="89535"/>
                  </a:cubicBezTo>
                  <a:cubicBezTo>
                    <a:pt x="240030" y="95250"/>
                    <a:pt x="246697" y="102870"/>
                    <a:pt x="249555" y="110490"/>
                  </a:cubicBezTo>
                  <a:cubicBezTo>
                    <a:pt x="253365" y="119063"/>
                    <a:pt x="255270" y="132397"/>
                    <a:pt x="255270" y="152400"/>
                  </a:cubicBezTo>
                  <a:lnTo>
                    <a:pt x="255270" y="260032"/>
                  </a:lnTo>
                  <a:cubicBezTo>
                    <a:pt x="255270" y="266700"/>
                    <a:pt x="256222" y="271463"/>
                    <a:pt x="258128" y="274320"/>
                  </a:cubicBezTo>
                  <a:cubicBezTo>
                    <a:pt x="260032" y="277178"/>
                    <a:pt x="262890" y="279082"/>
                    <a:pt x="266700" y="279082"/>
                  </a:cubicBezTo>
                  <a:cubicBezTo>
                    <a:pt x="269557" y="279082"/>
                    <a:pt x="272415" y="278130"/>
                    <a:pt x="275272" y="275272"/>
                  </a:cubicBezTo>
                  <a:cubicBezTo>
                    <a:pt x="278130" y="272415"/>
                    <a:pt x="279082" y="269557"/>
                    <a:pt x="280035" y="264795"/>
                  </a:cubicBezTo>
                  <a:lnTo>
                    <a:pt x="295275" y="264795"/>
                  </a:lnTo>
                  <a:lnTo>
                    <a:pt x="295275" y="2647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7" name="Graphic 130">
            <a:extLst>
              <a:ext uri="{FF2B5EF4-FFF2-40B4-BE49-F238E27FC236}">
                <a16:creationId xmlns:a16="http://schemas.microsoft.com/office/drawing/2014/main" id="{EBA606B6-65EC-D54F-7BCB-B3E7A09EEEDA}"/>
              </a:ext>
            </a:extLst>
          </p:cNvPr>
          <p:cNvGrpSpPr/>
          <p:nvPr/>
        </p:nvGrpSpPr>
        <p:grpSpPr>
          <a:xfrm>
            <a:off x="481738" y="5126082"/>
            <a:ext cx="1092358" cy="1092358"/>
            <a:chOff x="7091782" y="3702787"/>
            <a:chExt cx="361950" cy="361950"/>
          </a:xfrm>
          <a:solidFill>
            <a:srgbClr val="CD5629"/>
          </a:solidFill>
        </p:grpSpPr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44408A8B-3640-3CE9-F8F5-3BE9091A2C3F}"/>
                </a:ext>
              </a:extLst>
            </p:cNvPr>
            <p:cNvSpPr/>
            <p:nvPr/>
          </p:nvSpPr>
          <p:spPr>
            <a:xfrm>
              <a:off x="7193700" y="3837090"/>
              <a:ext cx="110490" cy="153352"/>
            </a:xfrm>
            <a:custGeom>
              <a:avLst/>
              <a:gdLst>
                <a:gd name="connsiteX0" fmla="*/ 54293 w 110490"/>
                <a:gd name="connsiteY0" fmla="*/ 0 h 153352"/>
                <a:gd name="connsiteX1" fmla="*/ 14288 w 110490"/>
                <a:gd name="connsiteY1" fmla="*/ 20003 h 153352"/>
                <a:gd name="connsiteX2" fmla="*/ 0 w 110490"/>
                <a:gd name="connsiteY2" fmla="*/ 76200 h 153352"/>
                <a:gd name="connsiteX3" fmla="*/ 14288 w 110490"/>
                <a:gd name="connsiteY3" fmla="*/ 133350 h 153352"/>
                <a:gd name="connsiteX4" fmla="*/ 54293 w 110490"/>
                <a:gd name="connsiteY4" fmla="*/ 153353 h 153352"/>
                <a:gd name="connsiteX5" fmla="*/ 95250 w 110490"/>
                <a:gd name="connsiteY5" fmla="*/ 133350 h 153352"/>
                <a:gd name="connsiteX6" fmla="*/ 110490 w 110490"/>
                <a:gd name="connsiteY6" fmla="*/ 77153 h 153352"/>
                <a:gd name="connsiteX7" fmla="*/ 95250 w 110490"/>
                <a:gd name="connsiteY7" fmla="*/ 20955 h 153352"/>
                <a:gd name="connsiteX8" fmla="*/ 54293 w 110490"/>
                <a:gd name="connsiteY8" fmla="*/ 0 h 1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90" h="153352">
                  <a:moveTo>
                    <a:pt x="54293" y="0"/>
                  </a:moveTo>
                  <a:cubicBezTo>
                    <a:pt x="37147" y="0"/>
                    <a:pt x="22860" y="6667"/>
                    <a:pt x="14288" y="20003"/>
                  </a:cubicBezTo>
                  <a:cubicBezTo>
                    <a:pt x="4763" y="33338"/>
                    <a:pt x="0" y="51435"/>
                    <a:pt x="0" y="76200"/>
                  </a:cubicBezTo>
                  <a:cubicBezTo>
                    <a:pt x="0" y="100965"/>
                    <a:pt x="4763" y="120015"/>
                    <a:pt x="14288" y="133350"/>
                  </a:cubicBezTo>
                  <a:cubicBezTo>
                    <a:pt x="23813" y="146685"/>
                    <a:pt x="37147" y="153353"/>
                    <a:pt x="54293" y="153353"/>
                  </a:cubicBezTo>
                  <a:cubicBezTo>
                    <a:pt x="71438" y="153353"/>
                    <a:pt x="85725" y="146685"/>
                    <a:pt x="95250" y="133350"/>
                  </a:cubicBezTo>
                  <a:cubicBezTo>
                    <a:pt x="104775" y="120015"/>
                    <a:pt x="110490" y="100965"/>
                    <a:pt x="110490" y="77153"/>
                  </a:cubicBezTo>
                  <a:cubicBezTo>
                    <a:pt x="110490" y="53340"/>
                    <a:pt x="105728" y="35242"/>
                    <a:pt x="95250" y="20955"/>
                  </a:cubicBezTo>
                  <a:cubicBezTo>
                    <a:pt x="85725" y="6667"/>
                    <a:pt x="72390" y="0"/>
                    <a:pt x="5429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5734DE7-611C-4D79-B742-7CAAC8E0C7DE}"/>
                </a:ext>
              </a:extLst>
            </p:cNvPr>
            <p:cNvSpPr/>
            <p:nvPr/>
          </p:nvSpPr>
          <p:spPr>
            <a:xfrm>
              <a:off x="7091782" y="370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80988 w 361950"/>
                <a:gd name="connsiteY5" fmla="*/ 306705 h 361950"/>
                <a:gd name="connsiteX6" fmla="*/ 270510 w 361950"/>
                <a:gd name="connsiteY6" fmla="*/ 306705 h 361950"/>
                <a:gd name="connsiteX7" fmla="*/ 244793 w 361950"/>
                <a:gd name="connsiteY7" fmla="*/ 307657 h 361950"/>
                <a:gd name="connsiteX8" fmla="*/ 217170 w 361950"/>
                <a:gd name="connsiteY8" fmla="*/ 310515 h 361950"/>
                <a:gd name="connsiteX9" fmla="*/ 217170 w 361950"/>
                <a:gd name="connsiteY9" fmla="*/ 272415 h 361950"/>
                <a:gd name="connsiteX10" fmla="*/ 184785 w 361950"/>
                <a:gd name="connsiteY10" fmla="*/ 302895 h 361950"/>
                <a:gd name="connsiteX11" fmla="*/ 143828 w 361950"/>
                <a:gd name="connsiteY11" fmla="*/ 313372 h 361950"/>
                <a:gd name="connsiteX12" fmla="*/ 82868 w 361950"/>
                <a:gd name="connsiteY12" fmla="*/ 285750 h 361950"/>
                <a:gd name="connsiteX13" fmla="*/ 59055 w 361950"/>
                <a:gd name="connsiteY13" fmla="*/ 212407 h 361950"/>
                <a:gd name="connsiteX14" fmla="*/ 83820 w 361950"/>
                <a:gd name="connsiteY14" fmla="*/ 139065 h 361950"/>
                <a:gd name="connsiteX15" fmla="*/ 147638 w 361950"/>
                <a:gd name="connsiteY15" fmla="*/ 111443 h 361950"/>
                <a:gd name="connsiteX16" fmla="*/ 183833 w 361950"/>
                <a:gd name="connsiteY16" fmla="*/ 119063 h 361950"/>
                <a:gd name="connsiteX17" fmla="*/ 214313 w 361950"/>
                <a:gd name="connsiteY17" fmla="*/ 144780 h 361950"/>
                <a:gd name="connsiteX18" fmla="*/ 214313 w 361950"/>
                <a:gd name="connsiteY18" fmla="*/ 103822 h 361950"/>
                <a:gd name="connsiteX19" fmla="*/ 206693 w 361950"/>
                <a:gd name="connsiteY19" fmla="*/ 48578 h 361950"/>
                <a:gd name="connsiteX20" fmla="*/ 177165 w 361950"/>
                <a:gd name="connsiteY20" fmla="*/ 41910 h 361950"/>
                <a:gd name="connsiteX21" fmla="*/ 177165 w 361950"/>
                <a:gd name="connsiteY21" fmla="*/ 22860 h 361950"/>
                <a:gd name="connsiteX22" fmla="*/ 213360 w 361950"/>
                <a:gd name="connsiteY22" fmla="*/ 20003 h 361950"/>
                <a:gd name="connsiteX23" fmla="*/ 250508 w 361950"/>
                <a:gd name="connsiteY23" fmla="*/ 17145 h 361950"/>
                <a:gd name="connsiteX24" fmla="*/ 250508 w 361950"/>
                <a:gd name="connsiteY24" fmla="*/ 256222 h 361950"/>
                <a:gd name="connsiteX25" fmla="*/ 256223 w 361950"/>
                <a:gd name="connsiteY25" fmla="*/ 279082 h 361950"/>
                <a:gd name="connsiteX26" fmla="*/ 280035 w 361950"/>
                <a:gd name="connsiteY26" fmla="*/ 287655 h 361950"/>
                <a:gd name="connsiteX27" fmla="*/ 280035 w 361950"/>
                <a:gd name="connsiteY27" fmla="*/ 30670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80988" y="306705"/>
                  </a:moveTo>
                  <a:lnTo>
                    <a:pt x="270510" y="306705"/>
                  </a:lnTo>
                  <a:cubicBezTo>
                    <a:pt x="261938" y="306705"/>
                    <a:pt x="253365" y="306705"/>
                    <a:pt x="244793" y="307657"/>
                  </a:cubicBezTo>
                  <a:cubicBezTo>
                    <a:pt x="236220" y="308610"/>
                    <a:pt x="226695" y="309563"/>
                    <a:pt x="217170" y="310515"/>
                  </a:cubicBezTo>
                  <a:lnTo>
                    <a:pt x="217170" y="272415"/>
                  </a:lnTo>
                  <a:cubicBezTo>
                    <a:pt x="207645" y="285750"/>
                    <a:pt x="197168" y="296228"/>
                    <a:pt x="184785" y="302895"/>
                  </a:cubicBezTo>
                  <a:cubicBezTo>
                    <a:pt x="172403" y="309563"/>
                    <a:pt x="159068" y="313372"/>
                    <a:pt x="143828" y="313372"/>
                  </a:cubicBezTo>
                  <a:cubicBezTo>
                    <a:pt x="119063" y="313372"/>
                    <a:pt x="98108" y="303847"/>
                    <a:pt x="82868" y="285750"/>
                  </a:cubicBezTo>
                  <a:cubicBezTo>
                    <a:pt x="67628" y="266700"/>
                    <a:pt x="59055" y="242888"/>
                    <a:pt x="59055" y="212407"/>
                  </a:cubicBezTo>
                  <a:cubicBezTo>
                    <a:pt x="59055" y="181928"/>
                    <a:pt x="67628" y="157163"/>
                    <a:pt x="83820" y="139065"/>
                  </a:cubicBezTo>
                  <a:cubicBezTo>
                    <a:pt x="100013" y="120968"/>
                    <a:pt x="121920" y="111443"/>
                    <a:pt x="147638" y="111443"/>
                  </a:cubicBezTo>
                  <a:cubicBezTo>
                    <a:pt x="160973" y="111443"/>
                    <a:pt x="173355" y="114300"/>
                    <a:pt x="183833" y="119063"/>
                  </a:cubicBezTo>
                  <a:cubicBezTo>
                    <a:pt x="194310" y="123825"/>
                    <a:pt x="204788" y="132397"/>
                    <a:pt x="214313" y="144780"/>
                  </a:cubicBezTo>
                  <a:lnTo>
                    <a:pt x="214313" y="103822"/>
                  </a:lnTo>
                  <a:cubicBezTo>
                    <a:pt x="214313" y="88582"/>
                    <a:pt x="211455" y="52388"/>
                    <a:pt x="206693" y="48578"/>
                  </a:cubicBezTo>
                  <a:cubicBezTo>
                    <a:pt x="201930" y="44768"/>
                    <a:pt x="192405" y="41910"/>
                    <a:pt x="177165" y="41910"/>
                  </a:cubicBezTo>
                  <a:lnTo>
                    <a:pt x="177165" y="22860"/>
                  </a:lnTo>
                  <a:cubicBezTo>
                    <a:pt x="189548" y="21907"/>
                    <a:pt x="200978" y="20955"/>
                    <a:pt x="213360" y="20003"/>
                  </a:cubicBezTo>
                  <a:cubicBezTo>
                    <a:pt x="225743" y="19050"/>
                    <a:pt x="238125" y="18097"/>
                    <a:pt x="250508" y="17145"/>
                  </a:cubicBezTo>
                  <a:lnTo>
                    <a:pt x="250508" y="256222"/>
                  </a:lnTo>
                  <a:cubicBezTo>
                    <a:pt x="250508" y="267653"/>
                    <a:pt x="252413" y="274320"/>
                    <a:pt x="256223" y="279082"/>
                  </a:cubicBezTo>
                  <a:cubicBezTo>
                    <a:pt x="260033" y="282893"/>
                    <a:pt x="267653" y="285750"/>
                    <a:pt x="280035" y="287655"/>
                  </a:cubicBezTo>
                  <a:lnTo>
                    <a:pt x="280035" y="3067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E5530EF2-D5F1-6A26-B721-98CD8A98BCD1}"/>
              </a:ext>
            </a:extLst>
          </p:cNvPr>
          <p:cNvCxnSpPr>
            <a:cxnSpLocks/>
          </p:cNvCxnSpPr>
          <p:nvPr/>
        </p:nvCxnSpPr>
        <p:spPr>
          <a:xfrm>
            <a:off x="1574096" y="2259247"/>
            <a:ext cx="2731733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D13DD1DF-D9EA-E383-FB7F-974EABE45903}"/>
              </a:ext>
            </a:extLst>
          </p:cNvPr>
          <p:cNvCxnSpPr>
            <a:cxnSpLocks/>
          </p:cNvCxnSpPr>
          <p:nvPr/>
        </p:nvCxnSpPr>
        <p:spPr>
          <a:xfrm>
            <a:off x="1574096" y="3636451"/>
            <a:ext cx="503353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B915B97-9D95-07C9-40BA-1B36F271A2A4}"/>
              </a:ext>
            </a:extLst>
          </p:cNvPr>
          <p:cNvCxnSpPr>
            <a:cxnSpLocks/>
          </p:cNvCxnSpPr>
          <p:nvPr/>
        </p:nvCxnSpPr>
        <p:spPr>
          <a:xfrm>
            <a:off x="1574096" y="5013655"/>
            <a:ext cx="653795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F5DEBA81-3D34-A167-1F58-D15736C1D4B2}"/>
              </a:ext>
            </a:extLst>
          </p:cNvPr>
          <p:cNvCxnSpPr>
            <a:cxnSpLocks/>
          </p:cNvCxnSpPr>
          <p:nvPr/>
        </p:nvCxnSpPr>
        <p:spPr>
          <a:xfrm>
            <a:off x="1574096" y="6390859"/>
            <a:ext cx="7997416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91">
            <a:extLst>
              <a:ext uri="{FF2B5EF4-FFF2-40B4-BE49-F238E27FC236}">
                <a16:creationId xmlns:a16="http://schemas.microsoft.com/office/drawing/2014/main" id="{73E0BCAF-55AC-DE59-441F-E5C10405E52F}"/>
              </a:ext>
            </a:extLst>
          </p:cNvPr>
          <p:cNvSpPr/>
          <p:nvPr/>
        </p:nvSpPr>
        <p:spPr>
          <a:xfrm>
            <a:off x="9675981" y="4448392"/>
            <a:ext cx="2349535" cy="2190398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FF57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A5ACBB-A5E5-DB70-F531-ECF9901980FA}"/>
              </a:ext>
            </a:extLst>
          </p:cNvPr>
          <p:cNvSpPr txBox="1"/>
          <p:nvPr/>
        </p:nvSpPr>
        <p:spPr>
          <a:xfrm>
            <a:off x="1706516" y="872136"/>
            <a:ext cx="7377502" cy="543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35000"/>
              </a:lnSpc>
            </a:pPr>
            <a:r>
              <a:rPr kumimoji="1" lang="fr-FR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risques</a:t>
            </a:r>
          </a:p>
          <a:p>
            <a:pPr rtl="0">
              <a:lnSpc>
                <a:spcPct val="135000"/>
              </a:lnSpc>
            </a:pPr>
            <a:r>
              <a:rPr kumimoji="1" lang="fr-FR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hypothèses</a:t>
            </a:r>
          </a:p>
          <a:p>
            <a:pPr rtl="0">
              <a:lnSpc>
                <a:spcPct val="135000"/>
              </a:lnSpc>
            </a:pPr>
            <a:r>
              <a:rPr kumimoji="1" lang="fr-FR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problèmes</a:t>
            </a:r>
          </a:p>
          <a:p>
            <a:pPr rtl="0">
              <a:lnSpc>
                <a:spcPct val="135000"/>
              </a:lnSpc>
            </a:pPr>
            <a:r>
              <a:rPr kumimoji="1" lang="fr-FR" sz="6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interdépendances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1746698E-4DE3-1F7D-C879-32E6D0287E6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21353" y="266829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6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115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VUE D’ENSEMBLE DU JOURNAL RAID</a:t>
            </a: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 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 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 3</a:t>
            </a: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13404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 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 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 3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 4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 5</a:t>
            </a:r>
          </a:p>
        </p:txBody>
      </p:sp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157438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 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 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 3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 4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6157438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 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 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fr-FR" sz="16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 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CD9BF7-A4D0-48B6-5EBC-C53EE80C76CC}"/>
              </a:ext>
            </a:extLst>
          </p:cNvPr>
          <p:cNvSpPr txBox="1"/>
          <p:nvPr/>
        </p:nvSpPr>
        <p:spPr>
          <a:xfrm>
            <a:off x="4588474" y="698393"/>
            <a:ext cx="124661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fr-FR" sz="2000">
                <a:solidFill>
                  <a:srgbClr val="75E3DD"/>
                </a:solidFill>
                <a:latin typeface="Century Gothic" panose="020B0502020202020204" pitchFamily="34" charset="0"/>
              </a:rPr>
              <a:t>SUIVRE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E65CEC-D0F6-BDC3-B580-8BE0A62A9BA6}"/>
              </a:ext>
            </a:extLst>
          </p:cNvPr>
          <p:cNvSpPr txBox="1"/>
          <p:nvPr/>
        </p:nvSpPr>
        <p:spPr>
          <a:xfrm>
            <a:off x="9524858" y="698393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fr-FR" sz="2000">
                <a:solidFill>
                  <a:schemeClr val="accent4"/>
                </a:solidFill>
                <a:latin typeface="Century Gothic" panose="020B0502020202020204" pitchFamily="34" charset="0"/>
              </a:rPr>
              <a:t>GÉRER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52ACA6-67B3-9562-947A-B100E112A260}"/>
              </a:ext>
            </a:extLst>
          </p:cNvPr>
          <p:cNvSpPr txBox="1"/>
          <p:nvPr/>
        </p:nvSpPr>
        <p:spPr>
          <a:xfrm>
            <a:off x="4588474" y="3618550"/>
            <a:ext cx="124661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fr-FR" sz="2000">
                <a:solidFill>
                  <a:srgbClr val="92D050"/>
                </a:solidFill>
                <a:latin typeface="Century Gothic" panose="020B0502020202020204" pitchFamily="34" charset="0"/>
              </a:rPr>
              <a:t>SUIVRE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B7F4BC-7D00-2EF4-DA4F-26A959982087}"/>
              </a:ext>
            </a:extLst>
          </p:cNvPr>
          <p:cNvSpPr txBox="1"/>
          <p:nvPr/>
        </p:nvSpPr>
        <p:spPr>
          <a:xfrm>
            <a:off x="9524858" y="3618550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fr-FR" sz="2000">
                <a:solidFill>
                  <a:srgbClr val="FF672A"/>
                </a:solidFill>
                <a:latin typeface="Century Gothic" panose="020B0502020202020204" pitchFamily="34" charset="0"/>
              </a:rPr>
              <a:t>GÉRER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311694-1739-DC0C-5C10-00F4F574BD5B}"/>
              </a:ext>
            </a:extLst>
          </p:cNvPr>
          <p:cNvSpPr txBox="1"/>
          <p:nvPr/>
        </p:nvSpPr>
        <p:spPr>
          <a:xfrm rot="5400000">
            <a:off x="5277504" y="2071892"/>
            <a:ext cx="143315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2000" dirty="0">
                <a:solidFill>
                  <a:srgbClr val="65B9B4"/>
                </a:solidFill>
                <a:latin typeface="Century Gothic" panose="020B0502020202020204" pitchFamily="34" charset="0"/>
              </a:rPr>
              <a:t>MENACE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749EC1-37FC-1500-0B4C-B32FD8C3DB30}"/>
              </a:ext>
            </a:extLst>
          </p:cNvPr>
          <p:cNvSpPr txBox="1"/>
          <p:nvPr/>
        </p:nvSpPr>
        <p:spPr>
          <a:xfrm rot="5400000">
            <a:off x="11168832" y="2154371"/>
            <a:ext cx="13351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2000" dirty="0">
                <a:solidFill>
                  <a:srgbClr val="CDA013"/>
                </a:solidFill>
                <a:latin typeface="Century Gothic" panose="020B0502020202020204" pitchFamily="34" charset="0"/>
              </a:rPr>
              <a:t>MENACE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D24022A-EF36-36FD-F181-8A1A02C60167}"/>
              </a:ext>
            </a:extLst>
          </p:cNvPr>
          <p:cNvSpPr txBox="1"/>
          <p:nvPr/>
        </p:nvSpPr>
        <p:spPr>
          <a:xfrm rot="5400000">
            <a:off x="5020644" y="4735190"/>
            <a:ext cx="194686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2000" dirty="0">
                <a:solidFill>
                  <a:srgbClr val="7DAC45"/>
                </a:solidFill>
                <a:latin typeface="Century Gothic" panose="020B0502020202020204" pitchFamily="34" charset="0"/>
              </a:rPr>
              <a:t>FIABILITÉ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DA132C-F32D-979E-DA5C-8A3215EA277E}"/>
              </a:ext>
            </a:extLst>
          </p:cNvPr>
          <p:cNvSpPr txBox="1"/>
          <p:nvPr/>
        </p:nvSpPr>
        <p:spPr>
          <a:xfrm rot="5400000">
            <a:off x="10823175" y="4728871"/>
            <a:ext cx="202642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2000" dirty="0">
                <a:solidFill>
                  <a:srgbClr val="CD5629"/>
                </a:solidFill>
                <a:latin typeface="Century Gothic" panose="020B0502020202020204" pitchFamily="34" charset="0"/>
              </a:rPr>
              <a:t>FIABILITÉ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599033"/>
            <a:ext cx="2580716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800" dirty="0">
                <a:solidFill>
                  <a:srgbClr val="75E3DD"/>
                </a:solidFill>
                <a:latin typeface="Century Gothic" panose="020B0502020202020204" pitchFamily="34" charset="0"/>
              </a:rPr>
              <a:t>RISQUES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160358" y="599033"/>
            <a:ext cx="215426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800">
                <a:solidFill>
                  <a:schemeClr val="accent4"/>
                </a:solidFill>
                <a:latin typeface="Century Gothic" panose="020B0502020202020204" pitchFamily="34" charset="0"/>
              </a:rPr>
              <a:t>PROBLÈMES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13404" y="3519190"/>
            <a:ext cx="276230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800">
                <a:solidFill>
                  <a:srgbClr val="92D050"/>
                </a:solidFill>
                <a:latin typeface="Century Gothic" panose="020B0502020202020204" pitchFamily="34" charset="0"/>
              </a:rPr>
              <a:t>HYPOTHÈSES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6160357" y="3519190"/>
            <a:ext cx="392467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800" dirty="0">
                <a:solidFill>
                  <a:srgbClr val="FF672A"/>
                </a:solidFill>
                <a:latin typeface="Century Gothic" panose="020B0502020202020204" pitchFamily="34" charset="0"/>
              </a:rPr>
              <a:t>INTERDÉPENDANCES</a:t>
            </a:r>
          </a:p>
        </p:txBody>
      </p:sp>
      <p:sp>
        <p:nvSpPr>
          <p:cNvPr id="80" name="Graphic 89">
            <a:extLst>
              <a:ext uri="{FF2B5EF4-FFF2-40B4-BE49-F238E27FC236}">
                <a16:creationId xmlns:a16="http://schemas.microsoft.com/office/drawing/2014/main" id="{309C7805-676C-2422-328B-69E1DD645782}"/>
              </a:ext>
            </a:extLst>
          </p:cNvPr>
          <p:cNvSpPr/>
          <p:nvPr/>
        </p:nvSpPr>
        <p:spPr>
          <a:xfrm>
            <a:off x="4442254" y="5084851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1" name="Graphic 91">
            <a:extLst>
              <a:ext uri="{FF2B5EF4-FFF2-40B4-BE49-F238E27FC236}">
                <a16:creationId xmlns:a16="http://schemas.microsoft.com/office/drawing/2014/main" id="{D7FC1C35-25F0-7CBA-607A-2F602199D8B3}"/>
              </a:ext>
            </a:extLst>
          </p:cNvPr>
          <p:cNvSpPr/>
          <p:nvPr/>
        </p:nvSpPr>
        <p:spPr>
          <a:xfrm>
            <a:off x="10251954" y="5061396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82" name="Graphic 93">
            <a:extLst>
              <a:ext uri="{FF2B5EF4-FFF2-40B4-BE49-F238E27FC236}">
                <a16:creationId xmlns:a16="http://schemas.microsoft.com/office/drawing/2014/main" id="{BF34B6F1-FA68-AE83-402B-EC22722B3EE1}"/>
              </a:ext>
            </a:extLst>
          </p:cNvPr>
          <p:cNvGrpSpPr/>
          <p:nvPr/>
        </p:nvGrpSpPr>
        <p:grpSpPr>
          <a:xfrm>
            <a:off x="4486443" y="2154822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4F32CAF-4549-A717-6F5D-48D5D4FD3783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F9E566C5-48B1-7CD0-57FA-852733088DB4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5" name="Graphic 95">
            <a:extLst>
              <a:ext uri="{FF2B5EF4-FFF2-40B4-BE49-F238E27FC236}">
                <a16:creationId xmlns:a16="http://schemas.microsoft.com/office/drawing/2014/main" id="{92B0B225-3A30-8E6F-27EC-E720883F0BCC}"/>
              </a:ext>
            </a:extLst>
          </p:cNvPr>
          <p:cNvGrpSpPr/>
          <p:nvPr/>
        </p:nvGrpSpPr>
        <p:grpSpPr>
          <a:xfrm>
            <a:off x="10366627" y="2154822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5538150F-02A3-85E9-4E14-DEBB36FCD423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F3D4076C-2299-A224-C5C3-2E607DD321B4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885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24422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920963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Delay 17">
            <a:extLst>
              <a:ext uri="{FF2B5EF4-FFF2-40B4-BE49-F238E27FC236}">
                <a16:creationId xmlns:a16="http://schemas.microsoft.com/office/drawing/2014/main" id="{427FFC5A-E3F0-BE84-776D-1C894B896B86}"/>
              </a:ext>
            </a:extLst>
          </p:cNvPr>
          <p:cNvSpPr/>
          <p:nvPr/>
        </p:nvSpPr>
        <p:spPr>
          <a:xfrm rot="16200000">
            <a:off x="976719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elay 19">
            <a:extLst>
              <a:ext uri="{FF2B5EF4-FFF2-40B4-BE49-F238E27FC236}">
                <a16:creationId xmlns:a16="http://schemas.microsoft.com/office/drawing/2014/main" id="{5FEE9392-D6AB-773C-D313-B3A85367F3B5}"/>
              </a:ext>
            </a:extLst>
          </p:cNvPr>
          <p:cNvSpPr/>
          <p:nvPr/>
        </p:nvSpPr>
        <p:spPr>
          <a:xfrm rot="16200000">
            <a:off x="6746858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278813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Delay 16">
            <a:extLst>
              <a:ext uri="{FF2B5EF4-FFF2-40B4-BE49-F238E27FC236}">
                <a16:creationId xmlns:a16="http://schemas.microsoft.com/office/drawing/2014/main" id="{23B51C02-15D3-F28C-05D6-0F218BA4B123}"/>
              </a:ext>
            </a:extLst>
          </p:cNvPr>
          <p:cNvSpPr/>
          <p:nvPr/>
        </p:nvSpPr>
        <p:spPr>
          <a:xfrm rot="16200000">
            <a:off x="3877576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elay 15">
            <a:extLst>
              <a:ext uri="{FF2B5EF4-FFF2-40B4-BE49-F238E27FC236}">
                <a16:creationId xmlns:a16="http://schemas.microsoft.com/office/drawing/2014/main" id="{15614065-41FB-E825-23AB-FC17B5902E9D}"/>
              </a:ext>
            </a:extLst>
          </p:cNvPr>
          <p:cNvSpPr/>
          <p:nvPr/>
        </p:nvSpPr>
        <p:spPr>
          <a:xfrm rot="16200000">
            <a:off x="85723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199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NOMBRE D’ENTRÉES DE JOURNAL RAID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695509"/>
            <a:ext cx="2651760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000" dirty="0">
                <a:solidFill>
                  <a:srgbClr val="75E3DD"/>
                </a:solidFill>
                <a:latin typeface="Century Gothic" panose="020B0502020202020204" pitchFamily="34" charset="0"/>
              </a:rPr>
              <a:t>RISQUES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244222" y="695509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000">
                <a:solidFill>
                  <a:schemeClr val="accent4"/>
                </a:solidFill>
                <a:latin typeface="Century Gothic" panose="020B0502020202020204" pitchFamily="34" charset="0"/>
              </a:rPr>
              <a:t>PROBLÈMES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278813" y="695509"/>
            <a:ext cx="2762305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000">
                <a:solidFill>
                  <a:srgbClr val="92D050"/>
                </a:solidFill>
                <a:latin typeface="Century Gothic" panose="020B0502020202020204" pitchFamily="34" charset="0"/>
              </a:rPr>
              <a:t>HYPOTHÈSES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9212552" y="695509"/>
            <a:ext cx="2627382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fr-FR" sz="2000" dirty="0">
                <a:solidFill>
                  <a:srgbClr val="FF672A"/>
                </a:solidFill>
                <a:latin typeface="Century Gothic" panose="020B0502020202020204" pitchFamily="34" charset="0"/>
              </a:rPr>
              <a:t>INTERDÉPENDANCES</a:t>
            </a:r>
          </a:p>
        </p:txBody>
      </p:sp>
      <p:sp>
        <p:nvSpPr>
          <p:cNvPr id="3" name="Graphic 89">
            <a:extLst>
              <a:ext uri="{FF2B5EF4-FFF2-40B4-BE49-F238E27FC236}">
                <a16:creationId xmlns:a16="http://schemas.microsoft.com/office/drawing/2014/main" id="{B7F17FA4-6E99-EE6E-BEDD-A638D0D46C7C}"/>
              </a:ext>
            </a:extLst>
          </p:cNvPr>
          <p:cNvSpPr/>
          <p:nvPr/>
        </p:nvSpPr>
        <p:spPr>
          <a:xfrm>
            <a:off x="3987538" y="5520882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91">
            <a:extLst>
              <a:ext uri="{FF2B5EF4-FFF2-40B4-BE49-F238E27FC236}">
                <a16:creationId xmlns:a16="http://schemas.microsoft.com/office/drawing/2014/main" id="{63D76567-83EB-E9E6-B2FF-A98AAC24C616}"/>
              </a:ext>
            </a:extLst>
          </p:cNvPr>
          <p:cNvSpPr/>
          <p:nvPr/>
        </p:nvSpPr>
        <p:spPr>
          <a:xfrm>
            <a:off x="9928653" y="5497427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93">
            <a:extLst>
              <a:ext uri="{FF2B5EF4-FFF2-40B4-BE49-F238E27FC236}">
                <a16:creationId xmlns:a16="http://schemas.microsoft.com/office/drawing/2014/main" id="{45D97916-BED5-7509-E555-68CA608C43B8}"/>
              </a:ext>
            </a:extLst>
          </p:cNvPr>
          <p:cNvGrpSpPr/>
          <p:nvPr/>
        </p:nvGrpSpPr>
        <p:grpSpPr>
          <a:xfrm>
            <a:off x="1055568" y="5561363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20F1A7A-A58E-532A-4EC1-4FD8BAF6E811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83FFCAA-A39C-FC84-1685-C65C30BD9E8B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" name="Graphic 95">
            <a:extLst>
              <a:ext uri="{FF2B5EF4-FFF2-40B4-BE49-F238E27FC236}">
                <a16:creationId xmlns:a16="http://schemas.microsoft.com/office/drawing/2014/main" id="{6B059226-B261-1552-663A-3FCF2444B938}"/>
              </a:ext>
            </a:extLst>
          </p:cNvPr>
          <p:cNvGrpSpPr/>
          <p:nvPr/>
        </p:nvGrpSpPr>
        <p:grpSpPr>
          <a:xfrm>
            <a:off x="6939243" y="5561363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9E6409-EE9F-FBD5-BEF9-D4F297D9738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7B0ADC3-EF55-9A73-8F63-34FF2F2D812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0BCECC3-93FF-8E0F-8BC7-0700DEA8BA8B}"/>
              </a:ext>
            </a:extLst>
          </p:cNvPr>
          <p:cNvGrpSpPr/>
          <p:nvPr/>
        </p:nvGrpSpPr>
        <p:grpSpPr>
          <a:xfrm>
            <a:off x="1316828" y="1342505"/>
            <a:ext cx="1463040" cy="2896986"/>
            <a:chOff x="1030305" y="1342505"/>
            <a:chExt cx="1192695" cy="1869389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4ABCD7A0-5949-1E4B-290A-B62D8310BCF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Négligeable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FE2C2D84-52B2-52DF-04BE-8270A7C14F55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Faible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19420807-B6B4-B55B-460B-D7A226EA379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Modérée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F57F8BFF-C68C-C5DC-5BD8-F5A3F8E993FE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Élevée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32D6927-79F4-E3B5-885E-F719D92E0A38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Critique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8DF6270-4D2E-B3E8-3C46-CC849E49B1D8}"/>
              </a:ext>
            </a:extLst>
          </p:cNvPr>
          <p:cNvGrpSpPr/>
          <p:nvPr/>
        </p:nvGrpSpPr>
        <p:grpSpPr>
          <a:xfrm>
            <a:off x="499787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236E10F9-87B9-9D87-09D9-9583FB48344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38B37443-328F-8A7E-9ED8-160FA2E1B4DA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F3D0D3BC-B8B3-D90C-70D9-44C54EB9DADC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47FB90C6-65BD-FF03-AF03-109D395493A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9483A65A-7687-673C-1993-539F1E9EA817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A68099B2-02AB-4B28-2310-914BB7BA2628}"/>
              </a:ext>
            </a:extLst>
          </p:cNvPr>
          <p:cNvSpPr/>
          <p:nvPr/>
        </p:nvSpPr>
        <p:spPr>
          <a:xfrm>
            <a:off x="1316828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272DCED-AA45-D972-7FBF-011A5E534FD6}"/>
              </a:ext>
            </a:extLst>
          </p:cNvPr>
          <p:cNvSpPr/>
          <p:nvPr/>
        </p:nvSpPr>
        <p:spPr>
          <a:xfrm>
            <a:off x="499787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fr-FR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F5A368A-CFEC-73E9-A973-5CD7DD95E422}"/>
              </a:ext>
            </a:extLst>
          </p:cNvPr>
          <p:cNvCxnSpPr/>
          <p:nvPr/>
        </p:nvCxnSpPr>
        <p:spPr>
          <a:xfrm>
            <a:off x="404787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EC5AA21-06E4-F6E6-6BDB-B0FF9AD7F63F}"/>
              </a:ext>
            </a:extLst>
          </p:cNvPr>
          <p:cNvGrpSpPr/>
          <p:nvPr/>
        </p:nvGrpSpPr>
        <p:grpSpPr>
          <a:xfrm>
            <a:off x="4278519" y="1357729"/>
            <a:ext cx="1463040" cy="2896986"/>
            <a:chOff x="1030305" y="1342505"/>
            <a:chExt cx="1192695" cy="186938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A0D3D422-F723-1C1D-73C9-100F6D0B912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Négligeable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3ACC65B9-D38E-97B3-4DD7-21F4A1AE9832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Faible</a:t>
              </a:r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5C090105-393B-38CF-BF2C-94EC4749682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Modérée</a:t>
              </a:r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E04AD56C-276B-F8BC-375E-1B3388B2AF0F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Élevée</a:t>
              </a:r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402285A6-F843-ED7F-7D8C-4C4168FE17C6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Critique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B6377E-4DF4-1EE3-F933-9671D3319D2D}"/>
              </a:ext>
            </a:extLst>
          </p:cNvPr>
          <p:cNvGrpSpPr/>
          <p:nvPr/>
        </p:nvGrpSpPr>
        <p:grpSpPr>
          <a:xfrm>
            <a:off x="3461478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24A9FA6F-A371-7FDE-AB58-2D94A0248E4B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33FD66F2-EA03-A134-7B46-EB13C28730CD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BD3E7384-0F03-4C6A-12E0-385C253CBF2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2A092B59-CDF0-4416-0037-A0AA7A423D76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61" name="Rounded Rectangle 60">
              <a:extLst>
                <a:ext uri="{FF2B5EF4-FFF2-40B4-BE49-F238E27FC236}">
                  <a16:creationId xmlns:a16="http://schemas.microsoft.com/office/drawing/2014/main" id="{ACDD6DB8-4390-A48B-6E88-9387D44C39B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78B514EF-9369-A32E-636B-11250774B1E1}"/>
              </a:ext>
            </a:extLst>
          </p:cNvPr>
          <p:cNvSpPr/>
          <p:nvPr/>
        </p:nvSpPr>
        <p:spPr>
          <a:xfrm>
            <a:off x="4278519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301D25A-8D35-250C-8EBA-7B818B152D24}"/>
              </a:ext>
            </a:extLst>
          </p:cNvPr>
          <p:cNvSpPr/>
          <p:nvPr/>
        </p:nvSpPr>
        <p:spPr>
          <a:xfrm>
            <a:off x="3461478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fr-FR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D6DD19-9E92-F5B4-8304-95B1677DFCFC}"/>
              </a:ext>
            </a:extLst>
          </p:cNvPr>
          <p:cNvCxnSpPr/>
          <p:nvPr/>
        </p:nvCxnSpPr>
        <p:spPr>
          <a:xfrm>
            <a:off x="3366478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9BE1A23-6768-93AA-3717-F254970772ED}"/>
              </a:ext>
            </a:extLst>
          </p:cNvPr>
          <p:cNvGrpSpPr/>
          <p:nvPr/>
        </p:nvGrpSpPr>
        <p:grpSpPr>
          <a:xfrm>
            <a:off x="7246849" y="1342505"/>
            <a:ext cx="1463040" cy="2896986"/>
            <a:chOff x="1030305" y="1342505"/>
            <a:chExt cx="1192695" cy="1869389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8114AC17-7DA7-60CA-3EA1-22B71348159C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Négligeable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5970D7F9-472F-1BD9-8ADA-1C0B565A450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Faible</a:t>
              </a: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A21F099A-699F-E903-66E9-210A06B22F1A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Modérée</a:t>
              </a: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FD2E813F-54D0-5F66-CC27-1423242F7244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Élevée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C8958580-159C-F417-D97F-9D0492EEA979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Critique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6DAC99-A8A7-238A-C770-4A617D6370D6}"/>
              </a:ext>
            </a:extLst>
          </p:cNvPr>
          <p:cNvGrpSpPr/>
          <p:nvPr/>
        </p:nvGrpSpPr>
        <p:grpSpPr>
          <a:xfrm>
            <a:off x="6429808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DCCE5A6D-C833-8962-6F4F-B8F737FF9EBE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A349C80E-F57F-4611-495F-B1D18D7234F1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9DFA24F7-3D2A-74B2-7228-6B96440F0675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2EEB22F1-F2AA-EAB2-2E61-74DB589C428C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34F5432C-69F6-1EF0-81B8-37F46BD44AC0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5256EEBF-F88B-6B40-9344-1444A4BFB7BD}"/>
              </a:ext>
            </a:extLst>
          </p:cNvPr>
          <p:cNvSpPr/>
          <p:nvPr/>
        </p:nvSpPr>
        <p:spPr>
          <a:xfrm>
            <a:off x="7246849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6D9FAAEF-EDA2-FBDC-00D5-D1212210A2B6}"/>
              </a:ext>
            </a:extLst>
          </p:cNvPr>
          <p:cNvSpPr/>
          <p:nvPr/>
        </p:nvSpPr>
        <p:spPr>
          <a:xfrm>
            <a:off x="6429808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fr-FR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6FD629E-8FB0-AAA8-E37D-86C238D2B03D}"/>
              </a:ext>
            </a:extLst>
          </p:cNvPr>
          <p:cNvCxnSpPr/>
          <p:nvPr/>
        </p:nvCxnSpPr>
        <p:spPr>
          <a:xfrm>
            <a:off x="6334808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A26E9C33-6B4C-78A9-302E-C61159A130C1}"/>
              </a:ext>
            </a:extLst>
          </p:cNvPr>
          <p:cNvGrpSpPr/>
          <p:nvPr/>
        </p:nvGrpSpPr>
        <p:grpSpPr>
          <a:xfrm>
            <a:off x="10213056" y="1357729"/>
            <a:ext cx="1463040" cy="2896986"/>
            <a:chOff x="1030305" y="1342505"/>
            <a:chExt cx="1192695" cy="1869389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8A9C3417-1D9E-122B-3A64-B2579D92ADD4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Négligeable</a:t>
              </a:r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6A9047ED-D4EA-20EB-C00D-4D62C20B7344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Faible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09725702-146B-DAC6-AE3C-385FA8EF4FDB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Modérée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356AB15C-4A7B-1AE2-D1AF-47EBFC3BF14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Élevée</a:t>
              </a:r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DAFA405E-FB2F-3B95-68E2-4C23440BE564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fr-FR" sz="16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Critique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C6673B3-B979-8332-25EE-0D45DC61A329}"/>
              </a:ext>
            </a:extLst>
          </p:cNvPr>
          <p:cNvGrpSpPr/>
          <p:nvPr/>
        </p:nvGrpSpPr>
        <p:grpSpPr>
          <a:xfrm>
            <a:off x="9396015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A6FB72DF-E8DB-975A-A1FA-CB8F68A2DBB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1597FCD0-6AE9-D58F-F698-2F710EDAF18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C9FAC944-3C2F-4A3A-8196-909E37D3BDC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100" name="Rounded Rectangle 99">
              <a:extLst>
                <a:ext uri="{FF2B5EF4-FFF2-40B4-BE49-F238E27FC236}">
                  <a16:creationId xmlns:a16="http://schemas.microsoft.com/office/drawing/2014/main" id="{87FA9279-D789-5633-D29C-21A4677DC590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9D5ECCBF-4AF1-8FEE-D587-29578E0D464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fr-FR" sz="200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0</a:t>
              </a:r>
            </a:p>
          </p:txBody>
        </p:sp>
      </p:grp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D7E1158A-A5DE-DFF0-E6D3-DFFD149B1433}"/>
              </a:ext>
            </a:extLst>
          </p:cNvPr>
          <p:cNvSpPr/>
          <p:nvPr/>
        </p:nvSpPr>
        <p:spPr>
          <a:xfrm>
            <a:off x="10213056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TOTAL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3A511A62-C60C-11AF-C47B-C1A428716E0B}"/>
              </a:ext>
            </a:extLst>
          </p:cNvPr>
          <p:cNvSpPr/>
          <p:nvPr/>
        </p:nvSpPr>
        <p:spPr>
          <a:xfrm>
            <a:off x="9396015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fr-FR" sz="20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0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963773A-6AF6-72DE-3566-FFD96F69F47E}"/>
              </a:ext>
            </a:extLst>
          </p:cNvPr>
          <p:cNvCxnSpPr/>
          <p:nvPr/>
        </p:nvCxnSpPr>
        <p:spPr>
          <a:xfrm>
            <a:off x="9301015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2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2" y="176378"/>
            <a:ext cx="9593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EXEMPLE DE RÉPARTITION DANS LE JOURNAL RAID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79683"/>
              </p:ext>
            </p:extLst>
          </p:nvPr>
        </p:nvGraphicFramePr>
        <p:xfrm>
          <a:off x="300446" y="1388659"/>
          <a:ext cx="11541029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617183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23099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841535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Alexandra 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Panne de machines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Bruce 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58833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58833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58833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58833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</p:spTree>
    <p:extLst>
      <p:ext uri="{BB962C8B-B14F-4D97-AF65-F5344CB8AC3E}">
        <p14:creationId xmlns:p14="http://schemas.microsoft.com/office/powerpoint/2010/main" val="242500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9757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87429"/>
              </p:ext>
            </p:extLst>
          </p:nvPr>
        </p:nvGraphicFramePr>
        <p:xfrm>
          <a:off x="300446" y="1388659"/>
          <a:ext cx="11541029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3170582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512098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512098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94378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9757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4877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94378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A109E8-EF17-7206-A0F1-D13FE07EEE1A}"/>
              </a:ext>
            </a:extLst>
          </p:cNvPr>
          <p:cNvSpPr txBox="1"/>
          <p:nvPr/>
        </p:nvSpPr>
        <p:spPr>
          <a:xfrm>
            <a:off x="198782" y="176378"/>
            <a:ext cx="589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RÉPARTITION DANS LE JOURNAL RAID</a:t>
            </a:r>
          </a:p>
        </p:txBody>
      </p:sp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4771</TotalTime>
  <Words>363</Words>
  <Application>Microsoft Office PowerPoint</Application>
  <PresentationFormat>Widescreen</PresentationFormat>
  <Paragraphs>196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43</cp:revision>
  <cp:lastPrinted>2020-08-31T22:23:58Z</cp:lastPrinted>
  <dcterms:created xsi:type="dcterms:W3CDTF">2021-07-07T23:54:57Z</dcterms:created>
  <dcterms:modified xsi:type="dcterms:W3CDTF">2024-10-27T04:41:39Z</dcterms:modified>
</cp:coreProperties>
</file>