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3" r:id="rId3"/>
    <p:sldId id="35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4D2A18-8BED-43D3-992F-2BDB3B9AE92B}" v="9" dt="2023-02-16T00:52:12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86447"/>
  </p:normalViewPr>
  <p:slideViewPr>
    <p:cSldViewPr snapToGrid="0" snapToObjects="1">
      <p:cViewPr>
        <p:scale>
          <a:sx n="100" d="100"/>
          <a:sy n="100" d="100"/>
        </p:scale>
        <p:origin x="678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6F4D2A18-8BED-43D3-992F-2BDB3B9AE92B}"/>
    <pc:docChg chg="undo custSel delSld modSld">
      <pc:chgData name="Bess Dunlevy" userId="dd4b9a8537dbe9d0" providerId="LiveId" clId="{6F4D2A18-8BED-43D3-992F-2BDB3B9AE92B}" dt="2023-02-16T00:53:57.243" v="317" actId="20577"/>
      <pc:docMkLst>
        <pc:docMk/>
      </pc:docMkLst>
      <pc:sldChg chg="delSp modSp mod">
        <pc:chgData name="Bess Dunlevy" userId="dd4b9a8537dbe9d0" providerId="LiveId" clId="{6F4D2A18-8BED-43D3-992F-2BDB3B9AE92B}" dt="2023-02-16T00:51:22.653" v="271" actId="255"/>
        <pc:sldMkLst>
          <pc:docMk/>
          <pc:sldMk cId="1508588292" sldId="342"/>
        </pc:sldMkLst>
        <pc:spChg chg="del">
          <ac:chgData name="Bess Dunlevy" userId="dd4b9a8537dbe9d0" providerId="LiveId" clId="{6F4D2A18-8BED-43D3-992F-2BDB3B9AE92B}" dt="2023-02-16T00:41:03.173" v="60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6F4D2A18-8BED-43D3-992F-2BDB3B9AE92B}" dt="2023-02-16T00:51:22.653" v="271" actId="255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6F4D2A18-8BED-43D3-992F-2BDB3B9AE92B}" dt="2023-02-16T00:41:24.662" v="126" actId="20577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6F4D2A18-8BED-43D3-992F-2BDB3B9AE92B}" dt="2023-02-16T00:41:04.503" v="61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6F4D2A18-8BED-43D3-992F-2BDB3B9AE92B}" dt="2023-02-16T00:41:13.528" v="68" actId="14100"/>
          <ac:picMkLst>
            <pc:docMk/>
            <pc:sldMk cId="1508588292" sldId="342"/>
            <ac:picMk id="3" creationId="{1AE65A14-F267-A448-B5E0-4329D1561F45}"/>
          </ac:picMkLst>
        </pc:picChg>
        <pc:cxnChg chg="del">
          <ac:chgData name="Bess Dunlevy" userId="dd4b9a8537dbe9d0" providerId="LiveId" clId="{6F4D2A18-8BED-43D3-992F-2BDB3B9AE92B}" dt="2023-02-16T00:41:05.172" v="62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addSp delSp modSp mod">
        <pc:chgData name="Bess Dunlevy" userId="dd4b9a8537dbe9d0" providerId="LiveId" clId="{6F4D2A18-8BED-43D3-992F-2BDB3B9AE92B}" dt="2023-02-16T00:53:57.243" v="317" actId="20577"/>
        <pc:sldMkLst>
          <pc:docMk/>
          <pc:sldMk cId="1179924037" sldId="353"/>
        </pc:sldMkLst>
        <pc:spChg chg="mod">
          <ac:chgData name="Bess Dunlevy" userId="dd4b9a8537dbe9d0" providerId="LiveId" clId="{6F4D2A18-8BED-43D3-992F-2BDB3B9AE92B}" dt="2023-02-16T00:41:35.720" v="141" actId="20577"/>
          <ac:spMkLst>
            <pc:docMk/>
            <pc:sldMk cId="1179924037" sldId="353"/>
            <ac:spMk id="3" creationId="{BCE760FD-6E50-FD4F-B597-7E228EDE51FD}"/>
          </ac:spMkLst>
        </pc:spChg>
        <pc:spChg chg="mod">
          <ac:chgData name="Bess Dunlevy" userId="dd4b9a8537dbe9d0" providerId="LiveId" clId="{6F4D2A18-8BED-43D3-992F-2BDB3B9AE92B}" dt="2023-02-16T00:41:58.460" v="188" actId="20577"/>
          <ac:spMkLst>
            <pc:docMk/>
            <pc:sldMk cId="1179924037" sldId="353"/>
            <ac:spMk id="9" creationId="{CB9D49A6-86F7-B744-828A-D7C1D9D15D8C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0" creationId="{3D228105-4E93-5547-9BEF-E95CD9F56261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2" creationId="{654ED905-7DF4-7E45-815D-8A6F50BD2A35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4" creationId="{FD3A13C4-E78F-724D-BF30-9B4138762961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5" creationId="{160EF463-7BA4-C140-B281-29D544D6376D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6" creationId="{92054AB8-EBC5-1047-AD46-31E6D065CA45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7" creationId="{2548BEE3-A974-DC4E-9E9C-1EE7CFD5EF06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9" creationId="{96E0CE3B-1B24-344F-9D20-0D3E26721F3A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1" creationId="{268A1D8F-ED63-8F48-B9E4-4BDDDF9B48AB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3" creationId="{BDA40E49-45E7-A744-88C0-12BC470C236A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5" creationId="{86746B7D-B52D-4941-A37D-E63B673D5DEE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64" creationId="{D29DD01A-13BF-744A-9B64-9D86AC88EDDE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65" creationId="{DCAE84B5-A598-8941-B4AD-51887AC426D8}"/>
          </ac:spMkLst>
        </pc:spChg>
        <pc:graphicFrameChg chg="add mod modGraphic">
          <ac:chgData name="Bess Dunlevy" userId="dd4b9a8537dbe9d0" providerId="LiveId" clId="{6F4D2A18-8BED-43D3-992F-2BDB3B9AE92B}" dt="2023-02-16T00:53:57.243" v="317" actId="20577"/>
          <ac:graphicFrameMkLst>
            <pc:docMk/>
            <pc:sldMk cId="1179924037" sldId="353"/>
            <ac:graphicFrameMk id="2" creationId="{0587DD34-1E6B-C52D-45C0-EC929AE3EFC2}"/>
          </ac:graphicFrameMkLst>
        </pc:graphicFrameChg>
        <pc:picChg chg="del">
          <ac:chgData name="Bess Dunlevy" userId="dd4b9a8537dbe9d0" providerId="LiveId" clId="{6F4D2A18-8BED-43D3-992F-2BDB3B9AE92B}" dt="2023-02-16T00:52:40.368" v="287" actId="478"/>
          <ac:picMkLst>
            <pc:docMk/>
            <pc:sldMk cId="1179924037" sldId="353"/>
            <ac:picMk id="70" creationId="{219503DE-DA47-8548-A6B3-EDAA57B7A890}"/>
          </ac:picMkLst>
        </pc:picChg>
      </pc:sldChg>
      <pc:sldChg chg="addSp delSp modSp mod">
        <pc:chgData name="Bess Dunlevy" userId="dd4b9a8537dbe9d0" providerId="LiveId" clId="{6F4D2A18-8BED-43D3-992F-2BDB3B9AE92B}" dt="2023-02-16T00:52:36.259" v="286" actId="1076"/>
        <pc:sldMkLst>
          <pc:docMk/>
          <pc:sldMk cId="3634812223" sldId="354"/>
        </pc:sldMkLst>
        <pc:spChg chg="add mod">
          <ac:chgData name="Bess Dunlevy" userId="dd4b9a8537dbe9d0" providerId="LiveId" clId="{6F4D2A18-8BED-43D3-992F-2BDB3B9AE92B}" dt="2023-02-16T00:43:18.318" v="200" actId="14100"/>
          <ac:spMkLst>
            <pc:docMk/>
            <pc:sldMk cId="3634812223" sldId="354"/>
            <ac:spMk id="3" creationId="{4D1D7800-EC23-7708-A66C-29AD37EF959F}"/>
          </ac:spMkLst>
        </pc:spChg>
        <pc:spChg chg="add del mod">
          <ac:chgData name="Bess Dunlevy" userId="dd4b9a8537dbe9d0" providerId="LiveId" clId="{6F4D2A18-8BED-43D3-992F-2BDB3B9AE92B}" dt="2023-02-16T00:43:39.596" v="205"/>
          <ac:spMkLst>
            <pc:docMk/>
            <pc:sldMk cId="3634812223" sldId="354"/>
            <ac:spMk id="8" creationId="{4F2F80F0-735C-483D-420D-CD540DBF85FF}"/>
          </ac:spMkLst>
        </pc:spChg>
        <pc:spChg chg="mod">
          <ac:chgData name="Bess Dunlevy" userId="dd4b9a8537dbe9d0" providerId="LiveId" clId="{6F4D2A18-8BED-43D3-992F-2BDB3B9AE92B}" dt="2023-02-16T00:42:45.139" v="197"/>
          <ac:spMkLst>
            <pc:docMk/>
            <pc:sldMk cId="3634812223" sldId="354"/>
            <ac:spMk id="9" creationId="{CB9D49A6-86F7-B744-828A-D7C1D9D15D8C}"/>
          </ac:spMkLst>
        </pc:spChg>
        <pc:spChg chg="add mod">
          <ac:chgData name="Bess Dunlevy" userId="dd4b9a8537dbe9d0" providerId="LiveId" clId="{6F4D2A18-8BED-43D3-992F-2BDB3B9AE92B}" dt="2023-02-16T00:43:56.836" v="209" actId="14100"/>
          <ac:spMkLst>
            <pc:docMk/>
            <pc:sldMk cId="3634812223" sldId="354"/>
            <ac:spMk id="12" creationId="{DC92F6EB-66D5-9415-5EA3-C38FD494FEB9}"/>
          </ac:spMkLst>
        </pc:spChg>
        <pc:spChg chg="del">
          <ac:chgData name="Bess Dunlevy" userId="dd4b9a8537dbe9d0" providerId="LiveId" clId="{6F4D2A18-8BED-43D3-992F-2BDB3B9AE92B}" dt="2023-02-16T00:42:40.657" v="196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6F4D2A18-8BED-43D3-992F-2BDB3B9AE92B}" dt="2023-02-16T00:42:40.657" v="196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del mod modGraphic">
          <ac:chgData name="Bess Dunlevy" userId="dd4b9a8537dbe9d0" providerId="LiveId" clId="{6F4D2A18-8BED-43D3-992F-2BDB3B9AE92B}" dt="2023-02-16T00:43:34.219" v="203" actId="478"/>
          <ac:graphicFrameMkLst>
            <pc:docMk/>
            <pc:sldMk cId="3634812223" sldId="354"/>
            <ac:graphicFrameMk id="2" creationId="{9130FFBF-EBE9-B333-CBDB-E73DC3D56709}"/>
          </ac:graphicFrameMkLst>
        </pc:graphicFrameChg>
        <pc:graphicFrameChg chg="add del mod">
          <ac:chgData name="Bess Dunlevy" userId="dd4b9a8537dbe9d0" providerId="LiveId" clId="{6F4D2A18-8BED-43D3-992F-2BDB3B9AE92B}" dt="2023-02-16T00:43:39.596" v="205"/>
          <ac:graphicFrameMkLst>
            <pc:docMk/>
            <pc:sldMk cId="3634812223" sldId="354"/>
            <ac:graphicFrameMk id="4" creationId="{B5EE903B-FAFD-D5F8-D6D9-9699F28A9734}"/>
          </ac:graphicFrameMkLst>
        </pc:graphicFrameChg>
        <pc:graphicFrameChg chg="add del mod">
          <ac:chgData name="Bess Dunlevy" userId="dd4b9a8537dbe9d0" providerId="LiveId" clId="{6F4D2A18-8BED-43D3-992F-2BDB3B9AE92B}" dt="2023-02-16T00:43:48.849" v="207"/>
          <ac:graphicFrameMkLst>
            <pc:docMk/>
            <pc:sldMk cId="3634812223" sldId="354"/>
            <ac:graphicFrameMk id="10" creationId="{A344D6A1-430B-B06A-0338-DB045F352751}"/>
          </ac:graphicFrameMkLst>
        </pc:graphicFrameChg>
        <pc:graphicFrameChg chg="add mod modGraphic">
          <ac:chgData name="Bess Dunlevy" userId="dd4b9a8537dbe9d0" providerId="LiveId" clId="{6F4D2A18-8BED-43D3-992F-2BDB3B9AE92B}" dt="2023-02-16T00:52:36.259" v="286" actId="1076"/>
          <ac:graphicFrameMkLst>
            <pc:docMk/>
            <pc:sldMk cId="3634812223" sldId="354"/>
            <ac:graphicFrameMk id="11" creationId="{3F834EDC-1F88-FB59-3C36-25AF55F2A294}"/>
          </ac:graphicFrameMkLst>
        </pc:graphicFrameChg>
        <pc:graphicFrameChg chg="del">
          <ac:chgData name="Bess Dunlevy" userId="dd4b9a8537dbe9d0" providerId="LiveId" clId="{6F4D2A18-8BED-43D3-992F-2BDB3B9AE92B}" dt="2023-02-16T00:42:40.657" v="196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6F4D2A18-8BED-43D3-992F-2BDB3B9AE92B}" dt="2023-02-16T00:42:40.657" v="196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57605566" sldId="370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2962643205" sldId="378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4204877435" sldId="379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3261489383" sldId="382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7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scription de la forme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38191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SIMPLE D’ÉVALUATION </a:t>
            </a:r>
            <a:br>
              <a:rPr lang="en-US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fr-FR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DES RISQUES DE CYBERSÉCURITÉ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2947386" y="6477000"/>
            <a:ext cx="879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SIMPLE D’ÉVALUATION DES RISQUES DE CYBERSÉCURITÉ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25AD9D1C-F935-5E28-7B05-8E1EF6072AA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5670" y="394845"/>
            <a:ext cx="2885883" cy="57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MODÈLE SIMPLE D’ÉVALUATION DES RISQUES DE CYBERSÉCURITÉ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3385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ÉCHELLE DE NOTATION DES RISQUES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87DD34-1E6B-C52D-45C0-EC929AE3E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998627"/>
              </p:ext>
            </p:extLst>
          </p:nvPr>
        </p:nvGraphicFramePr>
        <p:xfrm>
          <a:off x="100484" y="957340"/>
          <a:ext cx="11964557" cy="4606956"/>
        </p:xfrm>
        <a:graphic>
          <a:graphicData uri="http://schemas.openxmlformats.org/drawingml/2006/table">
            <a:tbl>
              <a:tblPr firstRow="1" firstCol="1" bandRow="1"/>
              <a:tblGrid>
                <a:gridCol w="2455296">
                  <a:extLst>
                    <a:ext uri="{9D8B030D-6E8A-4147-A177-3AD203B41FA5}">
                      <a16:colId xmlns:a16="http://schemas.microsoft.com/office/drawing/2014/main" val="617719361"/>
                    </a:ext>
                  </a:extLst>
                </a:gridCol>
                <a:gridCol w="2455296">
                  <a:extLst>
                    <a:ext uri="{9D8B030D-6E8A-4147-A177-3AD203B41FA5}">
                      <a16:colId xmlns:a16="http://schemas.microsoft.com/office/drawing/2014/main" val="3217433932"/>
                    </a:ext>
                  </a:extLst>
                </a:gridCol>
                <a:gridCol w="2319385">
                  <a:extLst>
                    <a:ext uri="{9D8B030D-6E8A-4147-A177-3AD203B41FA5}">
                      <a16:colId xmlns:a16="http://schemas.microsoft.com/office/drawing/2014/main" val="314624342"/>
                    </a:ext>
                  </a:extLst>
                </a:gridCol>
                <a:gridCol w="2367290">
                  <a:extLst>
                    <a:ext uri="{9D8B030D-6E8A-4147-A177-3AD203B41FA5}">
                      <a16:colId xmlns:a16="http://schemas.microsoft.com/office/drawing/2014/main" val="3840733066"/>
                    </a:ext>
                  </a:extLst>
                </a:gridCol>
                <a:gridCol w="2367290">
                  <a:extLst>
                    <a:ext uri="{9D8B030D-6E8A-4147-A177-3AD203B41FA5}">
                      <a16:colId xmlns:a16="http://schemas.microsoft.com/office/drawing/2014/main" val="1299350282"/>
                    </a:ext>
                  </a:extLst>
                </a:gridCol>
              </a:tblGrid>
              <a:tr h="1404023">
                <a:tc rowSpan="3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2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ÉCHELLE </a:t>
                      </a:r>
                      <a:br>
                        <a:rPr lang="en-US" sz="3200" b="1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32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NOTATION</a:t>
                      </a:r>
                      <a:br>
                        <a:rPr lang="en-US" sz="3200" b="1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32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DES RISQUES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FAIBLE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MOYENNE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ÉLEVÉE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EXTRÊME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05418"/>
                  </a:ext>
                </a:extLst>
              </a:tr>
              <a:tr h="16479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ACCEPTABLE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ALARP 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(aussi bas que raisonnablement possible)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508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GÉNÉRALEMENT INACCEPTABLE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INTOLÉRABLE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3767"/>
                  </a:ext>
                </a:extLst>
              </a:tr>
              <a:tr h="1555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OK POUR CONTINUER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PRENDRE DES MESURES D’ATTÉNUATION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DEMANDER UNE ASSISTANCE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METTRE L’ÉVÉNEMENT </a:t>
                      </a:r>
                      <a:br>
                        <a:rPr lang="en-US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PMingLiU" panose="02020500000000000000" pitchFamily="18" charset="-120"/>
                          <a:cs typeface="PMingLiU" panose="02020500000000000000" pitchFamily="18" charset="-120"/>
                        </a:rPr>
                      </a:br>
                      <a:r>
                        <a:rPr lang="fr-FR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ATTENTE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74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1819747" y="6477000"/>
            <a:ext cx="9927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MODÈLE SIMPLE D’ÉVALUATION DES RISQUES DE CYBERSÉCURITÉ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1D7800-EC23-7708-A66C-29AD37EF959F}"/>
              </a:ext>
            </a:extLst>
          </p:cNvPr>
          <p:cNvSpPr/>
          <p:nvPr/>
        </p:nvSpPr>
        <p:spPr>
          <a:xfrm>
            <a:off x="-4142584" y="7329938"/>
            <a:ext cx="27652070" cy="458337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F834EDC-1F88-FB59-3C36-25AF55F2A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39067"/>
              </p:ext>
            </p:extLst>
          </p:nvPr>
        </p:nvGraphicFramePr>
        <p:xfrm>
          <a:off x="0" y="231554"/>
          <a:ext cx="12139341" cy="5586442"/>
        </p:xfrm>
        <a:graphic>
          <a:graphicData uri="http://schemas.openxmlformats.org/drawingml/2006/table">
            <a:tbl>
              <a:tblPr firstRow="1" firstCol="1" bandRow="1"/>
              <a:tblGrid>
                <a:gridCol w="3420423">
                  <a:extLst>
                    <a:ext uri="{9D8B030D-6E8A-4147-A177-3AD203B41FA5}">
                      <a16:colId xmlns:a16="http://schemas.microsoft.com/office/drawing/2014/main" val="2095956137"/>
                    </a:ext>
                  </a:extLst>
                </a:gridCol>
                <a:gridCol w="2209608">
                  <a:extLst>
                    <a:ext uri="{9D8B030D-6E8A-4147-A177-3AD203B41FA5}">
                      <a16:colId xmlns:a16="http://schemas.microsoft.com/office/drawing/2014/main" val="1151495899"/>
                    </a:ext>
                  </a:extLst>
                </a:gridCol>
                <a:gridCol w="2065983">
                  <a:extLst>
                    <a:ext uri="{9D8B030D-6E8A-4147-A177-3AD203B41FA5}">
                      <a16:colId xmlns:a16="http://schemas.microsoft.com/office/drawing/2014/main" val="3560064542"/>
                    </a:ext>
                  </a:extLst>
                </a:gridCol>
                <a:gridCol w="2054935">
                  <a:extLst>
                    <a:ext uri="{9D8B030D-6E8A-4147-A177-3AD203B41FA5}">
                      <a16:colId xmlns:a16="http://schemas.microsoft.com/office/drawing/2014/main" val="484900665"/>
                    </a:ext>
                  </a:extLst>
                </a:gridCol>
                <a:gridCol w="2388392">
                  <a:extLst>
                    <a:ext uri="{9D8B030D-6E8A-4147-A177-3AD203B41FA5}">
                      <a16:colId xmlns:a16="http://schemas.microsoft.com/office/drawing/2014/main" val="1142448217"/>
                    </a:ext>
                  </a:extLst>
                </a:gridCol>
              </a:tblGrid>
              <a:tr h="397780">
                <a:tc rowSpan="3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D9D9D9"/>
                      </a:fgClr>
                      <a:bgClr>
                        <a:srgbClr val="EDEDED"/>
                      </a:bgClr>
                    </a:pattFill>
                  </a:tcPr>
                </a:tc>
                <a:tc gridSpan="4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GRAVITÉ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890882"/>
                  </a:ext>
                </a:extLst>
              </a:tr>
              <a:tr h="996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ACCEPTABLE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TOLÉRABLE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INDÉSIRABLE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INTOLÉRABLE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324222"/>
                  </a:ext>
                </a:extLst>
              </a:tr>
              <a:tr h="78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PEU OU PAS D’EFFET SUR L’ÉVÉNEMENT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LES EFFETS SONT RESSENTIS, MAIS NE SONT PAS DÉTERMINANTS POUR LES RÉSULTATS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IMPACT SÉRIEUX SUR LE DÉROULEMENT DE L’ACTION ET LE RÉSULTAT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030288" rtl="0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fr-FR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POURRAIT ENTRAÎNER UNE CATASTROPHE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06170"/>
                  </a:ext>
                </a:extLst>
              </a:tr>
              <a:tr h="513048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 R O B A B I L I T É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175568"/>
                  </a:ext>
                </a:extLst>
              </a:tr>
              <a:tr h="543386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IMPROBABLE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FAIBLE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MOYENNE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MOYENNE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ÉLEVÉE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079535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IL EST PEU PROBABLE QUE LE RISQUE SE PRODUISE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4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6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10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181246"/>
                  </a:ext>
                </a:extLst>
              </a:tr>
              <a:tr h="63395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POSSIBLE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FAIBLE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MOYENNE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ÉLEVÉE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EXTRÊME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21265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 RISQUE EST SUSCEPTIBLE DE SE PRODUIRE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2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5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8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11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60757"/>
                  </a:ext>
                </a:extLst>
              </a:tr>
              <a:tr h="63395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PROBABLE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MOYENNE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ÉLEVÉE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ÉLEVÉE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EXTRÊME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836834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 RISQUE SE PRODUIRA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3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7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9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12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34797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C92F6EB-66D5-9415-5EA3-C38FD494FEB9}"/>
              </a:ext>
            </a:extLst>
          </p:cNvPr>
          <p:cNvSpPr/>
          <p:nvPr/>
        </p:nvSpPr>
        <p:spPr>
          <a:xfrm>
            <a:off x="6997700" y="7458075"/>
            <a:ext cx="8941914" cy="330200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0</TotalTime>
  <Words>337</Words>
  <Application>Microsoft Office PowerPoint</Application>
  <PresentationFormat>Widescreen</PresentationFormat>
  <Paragraphs>103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7</cp:revision>
  <dcterms:created xsi:type="dcterms:W3CDTF">2023-02-16T00:39:03Z</dcterms:created>
  <dcterms:modified xsi:type="dcterms:W3CDTF">2024-09-29T10:06:33Z</dcterms:modified>
</cp:coreProperties>
</file>