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7F4"/>
    <a:srgbClr val="F0F8F5"/>
    <a:srgbClr val="F2F9ED"/>
    <a:srgbClr val="FFF9E7"/>
    <a:srgbClr val="FFF2CC"/>
    <a:srgbClr val="9FE3DC"/>
    <a:srgbClr val="BEE3E1"/>
    <a:srgbClr val="E4EDD9"/>
    <a:srgbClr val="E9F6F4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00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038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6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11944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MATRICE D’ÉVALUATION DES INTERACTIONS AVEC LES PARTIES PRENANTES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44F6BB-51D6-D840-7F48-1F8C88AE0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85163"/>
              </p:ext>
            </p:extLst>
          </p:nvPr>
        </p:nvGraphicFramePr>
        <p:xfrm>
          <a:off x="271436" y="1028743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d’engagement actuel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979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119E61-201A-30AE-4883-DD6350573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294691"/>
              </p:ext>
            </p:extLst>
          </p:nvPr>
        </p:nvGraphicFramePr>
        <p:xfrm>
          <a:off x="4014059" y="1028743"/>
          <a:ext cx="3816046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99610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3116436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d’engagement souhaité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2642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0FA1800-C25B-77CC-F389-9043A5BED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78816"/>
              </p:ext>
            </p:extLst>
          </p:nvPr>
        </p:nvGraphicFramePr>
        <p:xfrm>
          <a:off x="7943113" y="1028743"/>
          <a:ext cx="3559419" cy="48407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52561">
                  <a:extLst>
                    <a:ext uri="{9D8B030D-6E8A-4147-A177-3AD203B41FA5}">
                      <a16:colId xmlns:a16="http://schemas.microsoft.com/office/drawing/2014/main" val="1626814837"/>
                    </a:ext>
                  </a:extLst>
                </a:gridCol>
                <a:gridCol w="2906858">
                  <a:extLst>
                    <a:ext uri="{9D8B030D-6E8A-4147-A177-3AD203B41FA5}">
                      <a16:colId xmlns:a16="http://schemas.microsoft.com/office/drawing/2014/main" val="2708214311"/>
                    </a:ext>
                  </a:extLst>
                </a:gridCol>
              </a:tblGrid>
              <a:tr h="4840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Actuel et souhaité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31374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95683A5-BE88-D9C4-D777-DD2B68CA5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71272"/>
              </p:ext>
            </p:extLst>
          </p:nvPr>
        </p:nvGraphicFramePr>
        <p:xfrm>
          <a:off x="271435" y="1760797"/>
          <a:ext cx="11603955" cy="4882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1925">
                  <a:extLst>
                    <a:ext uri="{9D8B030D-6E8A-4147-A177-3AD203B41FA5}">
                      <a16:colId xmlns:a16="http://schemas.microsoft.com/office/drawing/2014/main" val="95001649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7726915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3442810292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1801032249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968196950"/>
                    </a:ext>
                  </a:extLst>
                </a:gridCol>
                <a:gridCol w="1570406">
                  <a:extLst>
                    <a:ext uri="{9D8B030D-6E8A-4147-A177-3AD203B41FA5}">
                      <a16:colId xmlns:a16="http://schemas.microsoft.com/office/drawing/2014/main" val="1055521449"/>
                    </a:ext>
                  </a:extLst>
                </a:gridCol>
              </a:tblGrid>
              <a:tr h="514272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Inconscient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Résistant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Neutre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Soutien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Premier plan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3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8420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9781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47281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56892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41824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34431"/>
                  </a:ext>
                </a:extLst>
              </a:tr>
              <a:tr h="72807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828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934913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FBC7D993-4EC5-38BF-DA8A-DD2C3CE49B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289" y="196593"/>
            <a:ext cx="2578100" cy="51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7529</TotalTime>
  <Words>177</Words>
  <Application>Microsoft Office PowerPoint</Application>
  <PresentationFormat>Widescreen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92</cp:revision>
  <cp:lastPrinted>2020-08-31T22:23:58Z</cp:lastPrinted>
  <dcterms:created xsi:type="dcterms:W3CDTF">2021-07-07T23:54:57Z</dcterms:created>
  <dcterms:modified xsi:type="dcterms:W3CDTF">2024-10-29T10:49:56Z</dcterms:modified>
</cp:coreProperties>
</file>