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5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C3"/>
    <a:srgbClr val="F7DBAB"/>
    <a:srgbClr val="FEF2DE"/>
    <a:srgbClr val="FFF9F1"/>
    <a:srgbClr val="01E5EC"/>
    <a:srgbClr val="FFB700"/>
    <a:srgbClr val="FF521F"/>
    <a:srgbClr val="CEE38D"/>
    <a:srgbClr val="FAD6F3"/>
    <a:srgbClr val="FFE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5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2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D’INTERACTION STRATÉGIQUE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25208"/>
              </p:ext>
            </p:extLst>
          </p:nvPr>
        </p:nvGraphicFramePr>
        <p:xfrm>
          <a:off x="266781" y="905042"/>
          <a:ext cx="11609350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6027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5335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  <a:latin typeface="Century Gothic" panose="020B0502020202020204" pitchFamily="34" charset="0"/>
                        </a:rPr>
                        <a:t>PHASE DE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  <a:latin typeface="Century Gothic" panose="020B0502020202020204" pitchFamily="34" charset="0"/>
                        </a:rPr>
                        <a:t>LANCEMENT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RÔLE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CATÉGORIE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INTÉRÊT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INFLUENCE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ATTENTES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APPROCHE DE COMMUNICATION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FRÉQUENCE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PRÉOCCUPATIONS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B14F4042-B0BC-137C-3E93-B0BC9EB34F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289" y="196593"/>
            <a:ext cx="2578100" cy="5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7043</TotalTime>
  <Words>139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93</cp:revision>
  <cp:lastPrinted>2020-08-31T22:23:58Z</cp:lastPrinted>
  <dcterms:created xsi:type="dcterms:W3CDTF">2021-07-07T23:54:57Z</dcterms:created>
  <dcterms:modified xsi:type="dcterms:W3CDTF">2024-10-18T06:31:57Z</dcterms:modified>
</cp:coreProperties>
</file>