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54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8C3"/>
    <a:srgbClr val="F7DBAB"/>
    <a:srgbClr val="FEF2DE"/>
    <a:srgbClr val="FFF9F1"/>
    <a:srgbClr val="01E5EC"/>
    <a:srgbClr val="FFB700"/>
    <a:srgbClr val="FF521F"/>
    <a:srgbClr val="CEE38D"/>
    <a:srgbClr val="FAD6F3"/>
    <a:srgbClr val="FFE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5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72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6078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6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178358"/>
            <a:ext cx="835227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PLAN D’INTERACTION STRATÉGIQUE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8A9E72-D9BD-FF79-7DC1-F911300D7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325208"/>
              </p:ext>
            </p:extLst>
          </p:nvPr>
        </p:nvGraphicFramePr>
        <p:xfrm>
          <a:off x="266781" y="905042"/>
          <a:ext cx="11609350" cy="5407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520">
                  <a:extLst>
                    <a:ext uri="{9D8B030D-6E8A-4147-A177-3AD203B41FA5}">
                      <a16:colId xmlns:a16="http://schemas.microsoft.com/office/drawing/2014/main" val="3327678090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374952208"/>
                    </a:ext>
                  </a:extLst>
                </a:gridCol>
                <a:gridCol w="885525">
                  <a:extLst>
                    <a:ext uri="{9D8B030D-6E8A-4147-A177-3AD203B41FA5}">
                      <a16:colId xmlns:a16="http://schemas.microsoft.com/office/drawing/2014/main" val="310769525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81227586"/>
                    </a:ext>
                  </a:extLst>
                </a:gridCol>
                <a:gridCol w="897126">
                  <a:extLst>
                    <a:ext uri="{9D8B030D-6E8A-4147-A177-3AD203B41FA5}">
                      <a16:colId xmlns:a16="http://schemas.microsoft.com/office/drawing/2014/main" val="3541210016"/>
                    </a:ext>
                  </a:extLst>
                </a:gridCol>
                <a:gridCol w="1756027">
                  <a:extLst>
                    <a:ext uri="{9D8B030D-6E8A-4147-A177-3AD203B41FA5}">
                      <a16:colId xmlns:a16="http://schemas.microsoft.com/office/drawing/2014/main" val="3365387261"/>
                    </a:ext>
                  </a:extLst>
                </a:gridCol>
                <a:gridCol w="1495335">
                  <a:extLst>
                    <a:ext uri="{9D8B030D-6E8A-4147-A177-3AD203B41FA5}">
                      <a16:colId xmlns:a16="http://schemas.microsoft.com/office/drawing/2014/main" val="3367415651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4269885613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901158326"/>
                    </a:ext>
                  </a:extLst>
                </a:gridCol>
              </a:tblGrid>
              <a:tr h="37555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PARTIE PRENANTE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effectLst/>
                          <a:latin typeface="Century Gothic" panose="020B0502020202020204" pitchFamily="34" charset="0"/>
                        </a:rPr>
                        <a:t>PHASE DE PROJET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effectLst/>
                          <a:latin typeface="Century Gothic" panose="020B0502020202020204" pitchFamily="34" charset="0"/>
                        </a:rPr>
                        <a:t>LANCEMENT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047124"/>
                  </a:ext>
                </a:extLst>
              </a:tr>
              <a:tr h="5257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RÔLE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CATÉGORIE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INTÉRÊT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INFLUENCE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ATTENTES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APPROCHE DE COMMUNICATION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FRÉQUENCE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PRÉOCCUPATIONS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389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0264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16414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4710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70546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29863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47162"/>
                  </a:ext>
                </a:extLst>
              </a:tr>
            </a:tbl>
          </a:graphicData>
        </a:graphic>
      </p:graphicFrame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B14F4042-B0BC-137C-3E93-B0BC9EB34F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289" y="196593"/>
            <a:ext cx="2578100" cy="51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9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7043</TotalTime>
  <Words>139</Words>
  <Application>Microsoft Office PowerPoint</Application>
  <PresentationFormat>Widescreen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93</cp:revision>
  <cp:lastPrinted>2020-08-31T22:23:58Z</cp:lastPrinted>
  <dcterms:created xsi:type="dcterms:W3CDTF">2021-07-07T23:54:57Z</dcterms:created>
  <dcterms:modified xsi:type="dcterms:W3CDTF">2024-10-18T06:31:57Z</dcterms:modified>
</cp:coreProperties>
</file>