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6058"/>
  </p:normalViewPr>
  <p:slideViewPr>
    <p:cSldViewPr snapToGrid="0" snapToObjects="1">
      <p:cViewPr varScale="1">
        <p:scale>
          <a:sx n="108" d="100"/>
          <a:sy n="108" d="100"/>
        </p:scale>
        <p:origin x="504"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5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820954"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avec lignes en gras</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fr-FR" sz="1300" b="1" i="0" u="none" strike="noStrike">
                <a:solidFill>
                  <a:srgbClr val="000000"/>
                </a:solidFill>
                <a:effectLst/>
                <a:latin typeface="Century Gothic" panose="020B0502020202020204" pitchFamily="34" charset="0"/>
              </a:rPr>
              <a:t>Quand utiliser ce modèle :</a:t>
            </a:r>
            <a:r>
              <a:rPr lang="fr-FR" sz="1300" i="0" u="none" strike="noStrike">
                <a:solidFill>
                  <a:srgbClr val="000000"/>
                </a:solidFill>
                <a:effectLst/>
                <a:latin typeface="Century Gothic" panose="020B0502020202020204" pitchFamily="34" charset="0"/>
              </a:rPr>
              <a:t> utilisez ce modèle de diagramme en arêtes de poisson lors des sessions de planification stratégique qui nécessitent de clarifier les facteurs contribuant à un défi commercial. Réfléchissez avec les membres de l’équipe pour approfondir des éléments spécifiques d’un problème plus large et identifier les causes profondes des problèmes. </a:t>
            </a:r>
          </a:p>
          <a:p>
            <a:pPr algn="l" rtl="0">
              <a:lnSpc>
                <a:spcPct val="150000"/>
              </a:lnSpc>
              <a:spcBef>
                <a:spcPts val="0"/>
              </a:spcBef>
              <a:spcAft>
                <a:spcPts val="0"/>
              </a:spcAft>
            </a:pPr>
            <a:r>
              <a:rPr lang="fr-FR" sz="13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fr-FR" sz="1300" b="1" i="0" u="none" strike="noStrike">
                <a:solidFill>
                  <a:srgbClr val="000000"/>
                </a:solidFill>
                <a:effectLst/>
                <a:latin typeface="Century Gothic" panose="020B0502020202020204" pitchFamily="34" charset="0"/>
              </a:rPr>
              <a:t>Caractéristiques notables du modèle :</a:t>
            </a:r>
            <a:r>
              <a:rPr lang="fr-FR" sz="1300" i="0" u="none" strike="noStrike">
                <a:solidFill>
                  <a:srgbClr val="000000"/>
                </a:solidFill>
                <a:effectLst/>
                <a:latin typeface="Century Gothic" panose="020B0502020202020204" pitchFamily="34" charset="0"/>
              </a:rPr>
              <a:t> ce modèle contient des lignes en gras qui séparent clairement différentes catégories ou causes et améliorent la lisibilité, préservant la concentration et l’implication des membres de l’équipe. La diapositive laisse suffisamment d’espace pour ajouter du texte afin que les équipes puissent articuler et cartographier les problèmes complexes.</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BE5A96AF-A8A0-7FC8-B4D1-7211C9276ADF}"/>
              </a:ext>
            </a:extLst>
          </p:cNvPr>
          <p:cNvPicPr>
            <a:picLocks noChangeAspect="1"/>
          </p:cNvPicPr>
          <p:nvPr/>
        </p:nvPicPr>
        <p:blipFill>
          <a:blip r:embed="rId5"/>
          <a:srcRect/>
          <a:stretch/>
        </p:blipFill>
        <p:spPr>
          <a:xfrm>
            <a:off x="8642268" y="503070"/>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12491</TotalTime>
  <Words>264</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184</cp:revision>
  <cp:lastPrinted>2024-02-20T23:48:17Z</cp:lastPrinted>
  <dcterms:created xsi:type="dcterms:W3CDTF">2021-07-07T23:54:57Z</dcterms:created>
  <dcterms:modified xsi:type="dcterms:W3CDTF">2024-10-27T13:49:22Z</dcterms:modified>
</cp:coreProperties>
</file>