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058"/>
  </p:normalViewPr>
  <p:slideViewPr>
    <p:cSldViewPr snapToGrid="0" snapToObjects="1">
      <p:cViewPr varScale="1">
        <p:scale>
          <a:sx n="108" d="100"/>
          <a:sy n="108" d="100"/>
        </p:scale>
        <p:origin x="366" y="7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fr.smartsheet.com/try-it?trp=18155" TargetMode="Externa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Trous blancs en 3D sur un mur blanc">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282533"/>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806299" cy="1077218"/>
          </a:xfrm>
          <a:prstGeom prst="rect">
            <a:avLst/>
          </a:prstGeom>
          <a:noFill/>
          <a:effectLst/>
        </p:spPr>
        <p:txBody>
          <a:bodyPr wrap="square" rtlCol="0">
            <a:spAutoFit/>
          </a:bodyPr>
          <a:lstStyle/>
          <a:p>
            <a:pPr rtl="0"/>
            <a:r>
              <a:rPr lang="fr-FR" sz="3200" b="1" dirty="0">
                <a:solidFill>
                  <a:schemeClr val="tx1">
                    <a:lumMod val="65000"/>
                    <a:lumOff val="35000"/>
                  </a:schemeClr>
                </a:solidFill>
                <a:latin typeface="Century Gothic" panose="020B0502020202020204" pitchFamily="34" charset="0"/>
              </a:rPr>
              <a:t>Modèle de diagramme en arêtes de poisson avec cercles</a:t>
            </a:r>
          </a:p>
        </p:txBody>
      </p:sp>
      <p:sp>
        <p:nvSpPr>
          <p:cNvPr id="2" name="TextBox 1">
            <a:extLst>
              <a:ext uri="{FF2B5EF4-FFF2-40B4-BE49-F238E27FC236}">
                <a16:creationId xmlns:a16="http://schemas.microsoft.com/office/drawing/2014/main" id="{84690F8F-710E-1218-DB70-23E7DC32E840}"/>
              </a:ext>
            </a:extLst>
          </p:cNvPr>
          <p:cNvSpPr txBox="1"/>
          <p:nvPr/>
        </p:nvSpPr>
        <p:spPr>
          <a:xfrm>
            <a:off x="289538" y="1420546"/>
            <a:ext cx="4596491" cy="5455724"/>
          </a:xfrm>
          <a:prstGeom prst="rect">
            <a:avLst/>
          </a:prstGeom>
          <a:noFill/>
        </p:spPr>
        <p:txBody>
          <a:bodyPr wrap="square" rtlCol="0">
            <a:spAutoFit/>
          </a:bodyPr>
          <a:lstStyle/>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 : </a:t>
            </a:r>
            <a:r>
              <a:rPr lang="fr-FR" sz="1200" i="0" u="none" strike="noStrike" dirty="0">
                <a:solidFill>
                  <a:srgbClr val="000000"/>
                </a:solidFill>
                <a:effectLst/>
                <a:latin typeface="Century Gothic" panose="020B0502020202020204" pitchFamily="34" charset="0"/>
              </a:rPr>
              <a:t>ce modèle en arêtes de poisson est parfait pour les sessions et les présentations interactives visant à identifier et à discuter des causes profondes des défis commerciaux. Utilisez-le lors d’ateliers visant à améliorer les opérations métier ou pour aider les équipes à cartographier de manière collaborative les différents facteurs contribuant à un problème spécifique pendant la planification ou l’examen d’un projet.</a:t>
            </a:r>
          </a:p>
          <a:p>
            <a:pPr algn="l" rtl="0">
              <a:lnSpc>
                <a:spcPct val="150000"/>
              </a:lnSpc>
              <a:spcBef>
                <a:spcPts val="0"/>
              </a:spcBef>
              <a:spcAft>
                <a:spcPts val="0"/>
              </a:spcAft>
            </a:pPr>
            <a:r>
              <a:rPr lang="fr-FR" sz="12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Caractéristiques notables du modèle : </a:t>
            </a:r>
            <a:r>
              <a:rPr lang="fr-FR" sz="1200" i="0" u="none" strike="noStrike" dirty="0">
                <a:solidFill>
                  <a:srgbClr val="000000"/>
                </a:solidFill>
                <a:effectLst/>
                <a:latin typeface="Century Gothic" panose="020B0502020202020204" pitchFamily="34" charset="0"/>
              </a:rPr>
              <a:t>ce modèle remplace les structures linéaires traditionnelles d’un diagramme en arêtes de poisson par des cercles interconnectés, rationalisant les données complexes dans un format visuel accessible. Les cercles font office de points focaux qui attirent l’attention sur les informations clés. Chaque cercle permet de résumer une idée de manière concise, créant ainsi une représentation visuelle propre et organisée des causes potentielles. </a:t>
            </a:r>
          </a:p>
          <a:p>
            <a:pPr algn="l" rtl="0">
              <a:lnSpc>
                <a:spcPct val="150000"/>
              </a:lnSpc>
              <a:spcBef>
                <a:spcPts val="0"/>
              </a:spcBef>
              <a:spcAft>
                <a:spcPts val="0"/>
              </a:spcAft>
            </a:pPr>
            <a:endPar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096163" y="1589261"/>
            <a:ext cx="6806299" cy="3828542"/>
          </a:xfrm>
          <a:prstGeom prst="rect">
            <a:avLst/>
          </a:prstGeom>
          <a:effectLst>
            <a:outerShdw blurRad="101157" dist="38100" dir="2700000" algn="tl" rotWithShape="0">
              <a:prstClr val="black">
                <a:alpha val="40000"/>
              </a:prstClr>
            </a:outerShdw>
          </a:effectLst>
        </p:spPr>
      </p:pic>
      <p:pic>
        <p:nvPicPr>
          <p:cNvPr id="5" name="Picture 4">
            <a:hlinkClick r:id="rId6"/>
            <a:extLst>
              <a:ext uri="{FF2B5EF4-FFF2-40B4-BE49-F238E27FC236}">
                <a16:creationId xmlns:a16="http://schemas.microsoft.com/office/drawing/2014/main" id="{AD23BC2C-FD0F-6D3E-D6DD-E0E8C519B0E5}"/>
              </a:ext>
            </a:extLst>
          </p:cNvPr>
          <p:cNvPicPr>
            <a:picLocks noChangeAspect="1"/>
          </p:cNvPicPr>
          <p:nvPr/>
        </p:nvPicPr>
        <p:blipFill>
          <a:blip r:embed="rId7"/>
          <a:srcRect/>
          <a:stretch/>
        </p:blipFill>
        <p:spPr>
          <a:xfrm>
            <a:off x="8642268" y="547458"/>
            <a:ext cx="3264288" cy="649251"/>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ous blancs en 3D sur un mur blanc">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bg1"/>
                </a:solidFill>
                <a:latin typeface="Century Gothic" panose="020B0502020202020204" pitchFamily="34" charset="0"/>
              </a:rPr>
              <a:t>Texte</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bg1"/>
                </a:solidFill>
                <a:latin typeface="Century Gothic" panose="020B0502020202020204" pitchFamily="34" charset="0"/>
              </a:rPr>
              <a:t>Texte</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bg1"/>
                </a:solidFill>
                <a:latin typeface="Century Gothic" panose="020B0502020202020204" pitchFamily="34" charset="0"/>
              </a:rPr>
              <a:t>Texte</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12625</TotalTime>
  <Words>276</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198</cp:revision>
  <cp:lastPrinted>2024-02-20T23:48:17Z</cp:lastPrinted>
  <dcterms:created xsi:type="dcterms:W3CDTF">2021-07-07T23:54:57Z</dcterms:created>
  <dcterms:modified xsi:type="dcterms:W3CDTF">2024-10-27T13:49:03Z</dcterms:modified>
</cp:coreProperties>
</file>