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0" r:id="rId2"/>
    <p:sldId id="347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8" autoAdjust="0"/>
    <p:restoredTop sz="96327" autoAdjust="0"/>
  </p:normalViewPr>
  <p:slideViewPr>
    <p:cSldViewPr snapToGrid="0" snapToObjects="1">
      <p:cViewPr varScale="1">
        <p:scale>
          <a:sx n="104" d="100"/>
          <a:sy n="104" d="100"/>
        </p:scale>
        <p:origin x="1434" y="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2AE7F8D4-8C7A-43A1-9146-82290701A6AF}"/>
    <pc:docChg chg="modSld">
      <pc:chgData name="Bess Dunlevy" userId="dd4b9a8537dbe9d0" providerId="LiveId" clId="{2AE7F8D4-8C7A-43A1-9146-82290701A6AF}" dt="2023-12-28T12:16:51.057" v="1" actId="27107"/>
      <pc:docMkLst>
        <pc:docMk/>
      </pc:docMkLst>
      <pc:sldChg chg="modSp mod">
        <pc:chgData name="Bess Dunlevy" userId="dd4b9a8537dbe9d0" providerId="LiveId" clId="{2AE7F8D4-8C7A-43A1-9146-82290701A6AF}" dt="2023-12-28T12:16:51.057" v="1" actId="27107"/>
        <pc:sldMkLst>
          <pc:docMk/>
          <pc:sldMk cId="1209751351" sldId="347"/>
        </pc:sldMkLst>
        <pc:graphicFrameChg chg="modGraphic">
          <ac:chgData name="Bess Dunlevy" userId="dd4b9a8537dbe9d0" providerId="LiveId" clId="{2AE7F8D4-8C7A-43A1-9146-82290701A6AF}" dt="2023-12-28T12:16:51.057" v="1" actId="27107"/>
          <ac:graphicFrameMkLst>
            <pc:docMk/>
            <pc:sldMk cId="1209751351" sldId="347"/>
            <ac:graphicFrameMk id="2" creationId="{EFCCC84C-9BA0-F969-668B-A734D7110803}"/>
          </ac:graphicFrameMkLst>
        </pc:graphicFrameChg>
      </pc:sldChg>
      <pc:sldChg chg="modSp mod">
        <pc:chgData name="Bess Dunlevy" userId="dd4b9a8537dbe9d0" providerId="LiveId" clId="{2AE7F8D4-8C7A-43A1-9146-82290701A6AF}" dt="2023-12-28T12:16:44.740" v="0" actId="27107"/>
        <pc:sldMkLst>
          <pc:docMk/>
          <pc:sldMk cId="973943969" sldId="350"/>
        </pc:sldMkLst>
        <pc:graphicFrameChg chg="modGraphic">
          <ac:chgData name="Bess Dunlevy" userId="dd4b9a8537dbe9d0" providerId="LiveId" clId="{2AE7F8D4-8C7A-43A1-9146-82290701A6AF}" dt="2023-12-28T12:16:44.740" v="0" actId="27107"/>
          <ac:graphicFrameMkLst>
            <pc:docMk/>
            <pc:sldMk cId="973943969" sldId="350"/>
            <ac:graphicFrameMk id="2" creationId="{EFCCC84C-9BA0-F969-668B-A734D711080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143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856669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REGISTRE DES RISQUES DE CONFORMITÉ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188802"/>
              </p:ext>
            </p:extLst>
          </p:nvPr>
        </p:nvGraphicFramePr>
        <p:xfrm>
          <a:off x="303926" y="830070"/>
          <a:ext cx="11623006" cy="5618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DESCRIPTION DU RISQUE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DESCRIPTION DE L’IMPACT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PROBABILITÉ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PRIORITÉ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OPPORTUNITÉS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6440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Récapitulez brièvement le risque.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se passera-t-il si le risque n’est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pas atténué ou éliminé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(IMPACT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PROBABILITÉ)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Commencez par gérer le risque le plus élevé. 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peut-on faire pour réduire ou éliminer l’impact ou la probabilité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Qui est </a:t>
                      </a:r>
                    </a:p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responsable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76FD2D30-0E13-AF6A-C3F7-AB251D2BB6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168837" y="126396"/>
            <a:ext cx="2758095" cy="54857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4C6DAF5-FE48-FAC7-E609-3038C3A7026C}"/>
              </a:ext>
            </a:extLst>
          </p:cNvPr>
          <p:cNvGrpSpPr/>
          <p:nvPr/>
        </p:nvGrpSpPr>
        <p:grpSpPr>
          <a:xfrm>
            <a:off x="9814661" y="4809660"/>
            <a:ext cx="2180122" cy="1948313"/>
            <a:chOff x="9814661" y="4837368"/>
            <a:chExt cx="2180122" cy="194831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1877D34-DEB2-26A4-EDF6-5AD55EC12B90}"/>
                </a:ext>
              </a:extLst>
            </p:cNvPr>
            <p:cNvSpPr/>
            <p:nvPr/>
          </p:nvSpPr>
          <p:spPr>
            <a:xfrm>
              <a:off x="9814661" y="4837368"/>
              <a:ext cx="2180122" cy="19483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B89CE5-4BE3-DD08-F56B-7A2A9F127494}"/>
                </a:ext>
              </a:extLst>
            </p:cNvPr>
            <p:cNvPicPr>
              <a:picLocks/>
            </p:cNvPicPr>
            <p:nvPr/>
          </p:nvPicPr>
          <p:blipFill>
            <a:blip r:embed="rId4"/>
            <a:srcRect l="2114" t="2407" b="2049"/>
            <a:stretch/>
          </p:blipFill>
          <p:spPr>
            <a:xfrm>
              <a:off x="9892561" y="4952543"/>
              <a:ext cx="2001320" cy="17451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394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116336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EXMPLE DE MODÈLE DE REGISTRE DES RISQUES DE CONFORMITÉ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726095"/>
              </p:ext>
            </p:extLst>
          </p:nvPr>
        </p:nvGraphicFramePr>
        <p:xfrm>
          <a:off x="303926" y="830984"/>
          <a:ext cx="11623006" cy="5818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DESCRIPTION DU RISQUE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DESCRIPTION DE L’IMPACT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PROBABILITÉ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PRIORITÉ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OPPORTUNITÉS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6809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Récapitulez brièvement le risque.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se passera-t-il si le risque n’est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pas atténué ou éliminé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(IMPACT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PROBABILITÉ)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Commencez par gérer le risque le plus élevé. 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peut-on faire pour réduire ou éliminer l’impact ou la probabilité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Qui est </a:t>
                      </a:r>
                    </a:p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responsable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La livraison du matériel est retardée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Arrêt de la production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Maintenir le contact avec le </a:t>
                      </a:r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fournisseur </a:t>
                      </a:r>
                      <a:b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et </a:t>
                      </a: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les fournisseurs alternatifs sous contrat.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Hazel Christensen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Pannes de machines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Production retardée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Augmenter les inspections. 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Avoir des pièces de rechange sur place.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Jason Desjardins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Les fuites du toit en cas de pluie rendent le sol glissant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Glissements et chutes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Commander des panneaux de sécurité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Avoir des serpillières à portée de main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Réparer le toit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Luiza Smith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Pénurie de protections oculaires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Augmentation du nombre de blessures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Production retardée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Augmentation des primes d’assurance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Augmenter l’offre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Avertissements de faible niveau de stock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Trouver d’autres fournisseurs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Sheldon Greene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CF0B7835-942D-4E2E-2E53-E74F4A2C7862}"/>
              </a:ext>
            </a:extLst>
          </p:cNvPr>
          <p:cNvGrpSpPr/>
          <p:nvPr/>
        </p:nvGrpSpPr>
        <p:grpSpPr>
          <a:xfrm>
            <a:off x="1483894" y="3527018"/>
            <a:ext cx="3112170" cy="2781257"/>
            <a:chOff x="1483894" y="3490074"/>
            <a:chExt cx="3112170" cy="27812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47DF74D-3930-0DCA-A21F-00EC7DC7D18B}"/>
                </a:ext>
              </a:extLst>
            </p:cNvPr>
            <p:cNvSpPr/>
            <p:nvPr/>
          </p:nvSpPr>
          <p:spPr>
            <a:xfrm>
              <a:off x="1483894" y="3490074"/>
              <a:ext cx="3112170" cy="2781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87DD581-E5C6-DBD3-A7FB-F7CCD4AD4CEE}"/>
                </a:ext>
              </a:extLst>
            </p:cNvPr>
            <p:cNvPicPr>
              <a:picLocks/>
            </p:cNvPicPr>
            <p:nvPr/>
          </p:nvPicPr>
          <p:blipFill>
            <a:blip r:embed="rId2"/>
            <a:srcRect l="1874" t="2406" b="1813"/>
            <a:stretch/>
          </p:blipFill>
          <p:spPr>
            <a:xfrm>
              <a:off x="1589218" y="3637267"/>
              <a:ext cx="2839000" cy="24939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2448</TotalTime>
  <Words>471</Words>
  <Application>Microsoft Office PowerPoint</Application>
  <PresentationFormat>Widescreen</PresentationFormat>
  <Paragraphs>85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66</cp:revision>
  <cp:lastPrinted>2020-08-31T22:23:58Z</cp:lastPrinted>
  <dcterms:created xsi:type="dcterms:W3CDTF">2021-07-07T23:54:57Z</dcterms:created>
  <dcterms:modified xsi:type="dcterms:W3CDTF">2024-12-08T10:31:19Z</dcterms:modified>
</cp:coreProperties>
</file>