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7" r:id="rId2"/>
    <p:sldId id="35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14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1117332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EXMPLE DE MODÈLE DE REGISTRE DES RISQUES DE CONFORMITÉ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90545"/>
              </p:ext>
            </p:extLst>
          </p:nvPr>
        </p:nvGraphicFramePr>
        <p:xfrm>
          <a:off x="303926" y="830984"/>
          <a:ext cx="11698824" cy="57588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361818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DESCRIPTION DU RISQUE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DESCRIPTION DE L’IMPACT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PROBABILITÉ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PRIORITÉ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OPPORTUNITÉS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Récapitulez brièvement le risque.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se passera-t-il si le risque n’est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pas atténué ou éliminé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(IMPACT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PROBABILITÉ)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Commencez par gérer le risque le plus élevé. 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peut-on faire pour réduire ou éliminer l’impact ou la probabilité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Qui est </a:t>
                      </a:r>
                    </a:p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responsable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La livraison du matériel est retardée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Arrêt de la production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Maintenir le contact avec le fournisseur </a:t>
                      </a:r>
                      <a:b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et les fournisseurs alternatifs sous contrat.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Hazel Christensen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Pannes de machines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Production retardée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Augmenter les inspections. 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Avoir des pièces de rechange sur place.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Jason Desjardins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Les fuites du toit en cas de pluie rendent le sol glissant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Glissements et chutes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Commander des panneaux de sécurité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Avoir des serpillières à portée de main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Réparer le toit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Luiza Smith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Pénurie de protections oculaires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- Augmentation du nombre de blessures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- Production retardée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- Augmentation des primes d’assurance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Augmenter l’offre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Avertissements de faible niveau de stock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Trouver d’autres fournisseurs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Sheldon Greene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D534D444-1148-2B7A-DA34-74CC572170FC}"/>
              </a:ext>
            </a:extLst>
          </p:cNvPr>
          <p:cNvGrpSpPr/>
          <p:nvPr/>
        </p:nvGrpSpPr>
        <p:grpSpPr>
          <a:xfrm>
            <a:off x="1483894" y="3490074"/>
            <a:ext cx="3112170" cy="2781257"/>
            <a:chOff x="1483894" y="3490074"/>
            <a:chExt cx="3112170" cy="278125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BE00C53-D22B-78D7-B771-4A3B6276B023}"/>
                </a:ext>
              </a:extLst>
            </p:cNvPr>
            <p:cNvSpPr/>
            <p:nvPr/>
          </p:nvSpPr>
          <p:spPr>
            <a:xfrm>
              <a:off x="1483894" y="3490074"/>
              <a:ext cx="3112170" cy="2781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502E30C-ED8A-E0EA-475B-CF7454FB4C8A}"/>
                </a:ext>
              </a:extLst>
            </p:cNvPr>
            <p:cNvPicPr>
              <a:picLocks/>
            </p:cNvPicPr>
            <p:nvPr/>
          </p:nvPicPr>
          <p:blipFill>
            <a:blip r:embed="rId2"/>
            <a:srcRect l="1874" t="2406" b="1813"/>
            <a:stretch/>
          </p:blipFill>
          <p:spPr>
            <a:xfrm>
              <a:off x="1589218" y="3637267"/>
              <a:ext cx="2839000" cy="2493901"/>
            </a:xfrm>
            <a:prstGeom prst="rect">
              <a:avLst/>
            </a:prstGeom>
          </p:spPr>
        </p:pic>
      </p:grpSp>
      <p:pic>
        <p:nvPicPr>
          <p:cNvPr id="10" name="Picture 9">
            <a:hlinkClick r:id="rId3"/>
            <a:extLst>
              <a:ext uri="{FF2B5EF4-FFF2-40B4-BE49-F238E27FC236}">
                <a16:creationId xmlns:a16="http://schemas.microsoft.com/office/drawing/2014/main" id="{4A234772-FA14-1ED8-9C77-B576325A019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239859" y="126396"/>
            <a:ext cx="2758095" cy="54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998530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REGISTRE DES RISQUES DE CONFORMITÉ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740731"/>
              </p:ext>
            </p:extLst>
          </p:nvPr>
        </p:nvGraphicFramePr>
        <p:xfrm>
          <a:off x="303926" y="830070"/>
          <a:ext cx="11698824" cy="556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361818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DESCRIPTION DU RISQUE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DESCRIPTION DE L’IMPACT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PROBABILITÉ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PRIORITÉ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OPPORTUNITÉS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Récapitulez brièvement le risque.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se passera-t-il si le risque n’est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pas atténué ou éliminé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(IMPACT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PROBABILITÉ)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Commencez par gérer le risque le plus élevé. 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peut-on faire pour réduire ou éliminer l’impact ou la probabilité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Qui est </a:t>
                      </a:r>
                    </a:p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responsable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94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2429</TotalTime>
  <Words>471</Words>
  <Application>Microsoft Office PowerPoint</Application>
  <PresentationFormat>Widescreen</PresentationFormat>
  <Paragraphs>85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63</cp:revision>
  <cp:lastPrinted>2020-08-31T22:23:58Z</cp:lastPrinted>
  <dcterms:created xsi:type="dcterms:W3CDTF">2021-07-07T23:54:57Z</dcterms:created>
  <dcterms:modified xsi:type="dcterms:W3CDTF">2024-12-08T12:59:55Z</dcterms:modified>
</cp:coreProperties>
</file>