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10125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REGISTRE DES RISQUES ET DES OPPORTUNITÉS ISO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84066" y="243245"/>
            <a:ext cx="2465822" cy="49044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71123"/>
              </p:ext>
            </p:extLst>
          </p:nvPr>
        </p:nvGraphicFramePr>
        <p:xfrm>
          <a:off x="303926" y="1046545"/>
          <a:ext cx="8782322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373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063101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729408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391107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45101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994299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25324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 </a:t>
                      </a:r>
                    </a:p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N° D’ID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PROCESSUS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 27001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Récapitulez brièvement le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quel processus ce risque fait-il partie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À quelles étapes des 14 normes de sécurité de l’information ISO 27001 ce risque de cybersécurité est-il lié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>
                          <a:effectLst/>
                          <a:latin typeface="Century Gothic" panose="020B0502020202020204" pitchFamily="34" charset="0"/>
                        </a:rPr>
                        <a:t>Que se passera-t-il si le risque 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endParaRPr lang="en-US" sz="8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endParaRPr lang="en-US" sz="8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845714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41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93946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CONTRÔLES EXISTANTS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STRATÉGIE D’ATTÉNUATION </a:t>
                      </a:r>
                    </a:p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 DE CONTRÔLE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L’étape suivante du processus peut-elle éliminer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risque ? </a:t>
                      </a:r>
                    </a:p>
                    <a:p>
                      <a:pPr algn="l" rtl="0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 ou NON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le risque est éliminé ou atténué par </a:t>
                      </a:r>
                    </a:p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processus existants, énumérez-les ici.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Que peut-on faire pour réduire </a:t>
                      </a:r>
                    </a:p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74C4AE51-55C9-4361-7F0E-E13326E131A2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9392478" y="1017121"/>
            <a:chExt cx="2448999" cy="218860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9392478" y="1017121"/>
              <a:ext cx="2448999" cy="218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F56C258-4776-96EF-E870-B67BF8A47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68092" y="1120628"/>
              <a:ext cx="2279174" cy="20595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84634"/>
            <a:ext cx="109602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REGISTRE DES RISQUES ET DES OPPORTUNITÉS ISO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425950"/>
              </p:ext>
            </p:extLst>
          </p:nvPr>
        </p:nvGraphicFramePr>
        <p:xfrm>
          <a:off x="303926" y="1046545"/>
          <a:ext cx="8781844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729408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391107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 </a:t>
                      </a:r>
                    </a:p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N° D’ID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PROCESSUS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 27001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quel processus ce risque fait-il partie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À quelles étapes des 14 normes de sécurité de l’information ISO 27001 ce risque de cybersécurité est-il lié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>
                          <a:effectLst/>
                          <a:latin typeface="Century Gothic" panose="020B0502020202020204" pitchFamily="34" charset="0"/>
                        </a:rPr>
                        <a:t>Que se passera-t-il si le risque 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endParaRPr lang="en-US" sz="8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endParaRPr lang="en-US" sz="8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800" u="none" strike="noStrike" dirty="0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79286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41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93946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CONTRÔLES EXISTANTS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STRATÉGIE D’ATTÉNUATION </a:t>
                      </a:r>
                    </a:p>
                    <a:p>
                      <a:pPr algn="l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 DE CONTRÔLE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L’étape suivante du processus peut-elle éliminer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risque ? </a:t>
                      </a:r>
                    </a:p>
                    <a:p>
                      <a:pPr algn="l" rtl="0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 ou NON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le risque est éliminé ou atténué par </a:t>
                      </a:r>
                    </a:p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les processus existants, énumérez-les ici.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Que peut-on faire pour réduire </a:t>
                      </a:r>
                    </a:p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773FE8-3C6A-A28B-B436-6F539E0B02A0}"/>
              </a:ext>
            </a:extLst>
          </p:cNvPr>
          <p:cNvSpPr txBox="1"/>
          <p:nvPr/>
        </p:nvSpPr>
        <p:spPr>
          <a:xfrm>
            <a:off x="207845" y="620183"/>
            <a:ext cx="10045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Dupliquez cette diapositive pour créer des listes individuelles pour chaque ID de risque dans le registre.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D699986-BAF4-867A-C4AB-B5CED4499EBA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9392478" y="1017121"/>
            <a:chExt cx="2448999" cy="21886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D164A-F249-0B52-268E-E126EF3E2916}"/>
                </a:ext>
              </a:extLst>
            </p:cNvPr>
            <p:cNvSpPr/>
            <p:nvPr/>
          </p:nvSpPr>
          <p:spPr>
            <a:xfrm>
              <a:off x="9392478" y="1017121"/>
              <a:ext cx="2448999" cy="218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ABC8FF5-0546-C587-A88E-9C7641168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68092" y="1120628"/>
              <a:ext cx="2279174" cy="20595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051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2785</TotalTime>
  <Words>509</Words>
  <Application>Microsoft Office PowerPoint</Application>
  <PresentationFormat>Widescreen</PresentationFormat>
  <Paragraphs>71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64</cp:revision>
  <cp:lastPrinted>2020-08-31T22:23:58Z</cp:lastPrinted>
  <dcterms:created xsi:type="dcterms:W3CDTF">2021-07-07T23:54:57Z</dcterms:created>
  <dcterms:modified xsi:type="dcterms:W3CDTF">2024-12-08T12:53:49Z</dcterms:modified>
</cp:coreProperties>
</file>