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450470" cy="1077218"/>
          </a:xfrm>
          <a:prstGeom prst="rect">
            <a:avLst/>
          </a:prstGeom>
          <a:noFill/>
          <a:effectLst/>
        </p:spPr>
        <p:txBody>
          <a:bodyPr wrap="square" rtlCol="0">
            <a:spAutoFit/>
          </a:bodyPr>
          <a:lstStyle/>
          <a:p>
            <a:pPr rtl="0"/>
            <a:r>
              <a:rPr lang="fr-FR" sz="3200" b="1" dirty="0">
                <a:solidFill>
                  <a:schemeClr val="bg1"/>
                </a:solidFill>
                <a:latin typeface="Century Gothic" panose="020B0502020202020204" pitchFamily="34" charset="0"/>
              </a:rPr>
              <a:t>Modèle de diagramme en arêtes de poisson à 6 branches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fr-FR" sz="1300" b="1" i="0" u="none" strike="noStrike">
                <a:solidFill>
                  <a:schemeClr val="bg1"/>
                </a:solidFill>
                <a:effectLst/>
                <a:latin typeface="Century Gothic" panose="020B0502020202020204" pitchFamily="34" charset="0"/>
              </a:rPr>
              <a:t>Quand utiliser ce modèle :</a:t>
            </a:r>
            <a:r>
              <a:rPr lang="fr-FR" sz="1300" i="0" u="none" strike="noStrike">
                <a:solidFill>
                  <a:schemeClr val="bg1"/>
                </a:solidFill>
                <a:effectLst/>
                <a:latin typeface="Century Gothic" panose="020B0502020202020204" pitchFamily="34" charset="0"/>
              </a:rPr>
              <a:t> ce modèle en arêtes de poisson aide à présenter des données complexes dans un format facilement lisible. Vous pouvez décomposer un problème central en six catégories ou causes, résumer les détails importants et faire participer votre public à un dialogue structuré de résolution des problèmes. </a:t>
            </a:r>
          </a:p>
          <a:p>
            <a:pPr algn="l" rtl="0">
              <a:lnSpc>
                <a:spcPct val="150000"/>
              </a:lnSpc>
              <a:spcBef>
                <a:spcPts val="0"/>
              </a:spcBef>
              <a:spcAft>
                <a:spcPts val="0"/>
              </a:spcAft>
            </a:pPr>
            <a:r>
              <a:rPr lang="fr-FR" sz="1300" i="0" u="none" strike="noStrike">
                <a:solidFill>
                  <a:schemeClr val="bg1"/>
                </a:solidFill>
                <a:effectLst/>
                <a:latin typeface="Century Gothic" panose="020B0502020202020204" pitchFamily="34" charset="0"/>
              </a:rPr>
              <a:t>  </a:t>
            </a:r>
          </a:p>
          <a:p>
            <a:pPr algn="l" rtl="0">
              <a:lnSpc>
                <a:spcPct val="150000"/>
              </a:lnSpc>
              <a:spcBef>
                <a:spcPts val="0"/>
              </a:spcBef>
              <a:spcAft>
                <a:spcPts val="0"/>
              </a:spcAft>
            </a:pPr>
            <a:r>
              <a:rPr lang="fr-FR" sz="1300" b="1" i="0" u="none" strike="noStrike">
                <a:solidFill>
                  <a:schemeClr val="bg1"/>
                </a:solidFill>
                <a:effectLst/>
                <a:latin typeface="Century Gothic" panose="020B0502020202020204" pitchFamily="34" charset="0"/>
              </a:rPr>
              <a:t>Caractéristiques notables du modèle :</a:t>
            </a:r>
            <a:r>
              <a:rPr lang="fr-FR" sz="1300" i="0" u="none" strike="noStrike">
                <a:solidFill>
                  <a:schemeClr val="bg1"/>
                </a:solidFill>
                <a:effectLst/>
                <a:latin typeface="Century Gothic" panose="020B0502020202020204" pitchFamily="34" charset="0"/>
              </a:rPr>
              <a:t> sa conception épurée et aérée garantit que chaque bloc de texte reste lisible et distinct. Le format en six sections favorise une présentation de contenu organisée et détaillée. Chaque section laisse de l’espace pour développer des causes ou des catégories individuelles clairement reliées au problème principal.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581" y="1588371"/>
            <a:ext cx="6809463" cy="383032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516096A4-1E70-C49E-445D-31ADFD420AC8}"/>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Le format en six sections favorise une présentation de contenu organisée et détaillée.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Chaque section laisse de l’espace pour développer des causes ou des catégories individuelles clairement reliées au problème principal.</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Sa conception épurée et aérée garantit que chaque bloc de texte reste lisible et distinct.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...et interagir avec votre public en utilisant un dialogue structuré de résolution des problèmes.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Vous pouvez décomposer un problème central en six catégories ou causes, résumer les détails importants,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Ce modèle en arêtes de poisson aide à présenter des données complexes dans un format facilement lisible.</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200">
                <a:solidFill>
                  <a:schemeClr val="bg1"/>
                </a:solidFill>
                <a:latin typeface="Century Gothic" panose="020B0502020202020204" pitchFamily="34" charset="0"/>
              </a:rPr>
              <a:t>Texte</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fr-FR" sz="1100">
                <a:solidFill>
                  <a:srgbClr val="1E6864"/>
                </a:solidFill>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200">
                <a:solidFill>
                  <a:schemeClr val="bg1"/>
                </a:solidFill>
                <a:latin typeface="Century Gothic" panose="020B0502020202020204" pitchFamily="34" charset="0"/>
              </a:rPr>
              <a:t>Texte</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fr-FR" sz="1100">
                <a:solidFill>
                  <a:srgbClr val="1E6864"/>
                </a:solidFill>
                <a:latin typeface="Century Gothic" panose="020B0502020202020204" pitchFamily="34" charset="0"/>
              </a:rPr>
              <a:t>Texte</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12700</TotalTime>
  <Words>385</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2024-10-27T13:59:16Z</dcterms:modified>
</cp:coreProperties>
</file>