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 autoAdjust="0"/>
    <p:restoredTop sz="96058"/>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r.smartsheet.com/try-it?trp=18121"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Trous blancs en 3D sur un mur blanc">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8210772" cy="1077218"/>
          </a:xfrm>
          <a:prstGeom prst="rect">
            <a:avLst/>
          </a:prstGeom>
          <a:noFill/>
          <a:effectLst/>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de diagramme en arêtes de poisson avec cercles pour PowerPoint</a:t>
            </a:r>
          </a:p>
        </p:txBody>
      </p:sp>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596491" cy="5110694"/>
          </a:xfrm>
          <a:prstGeom prst="rect">
            <a:avLst/>
          </a:prstGeom>
          <a:noFill/>
        </p:spPr>
        <p:txBody>
          <a:bodyPr wrap="square" rtlCol="0">
            <a:spAutoFit/>
          </a:bodyPr>
          <a:lstStyle/>
          <a:p>
            <a:pPr algn="l" rtl="0">
              <a:lnSpc>
                <a:spcPct val="12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ce modèle en arêtes de poisson est parfait pour les sessions et les présentations interactives visant à identifier et à discuter des causes profondes des défis commerciaux. Utilisez-le lors d’ateliers visant à améliorer les opérations métier ou pour aider les équipes à cartographier de manière collaborative les différents facteurs contribuant à un problème spécifique pendant la planification ou l’examen d’un projet.</a:t>
            </a:r>
          </a:p>
          <a:p>
            <a:pPr algn="l" rtl="0">
              <a:lnSpc>
                <a:spcPct val="12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20000"/>
              </a:lnSpc>
              <a:spcBef>
                <a:spcPts val="0"/>
              </a:spcBef>
              <a:spcAft>
                <a:spcPts val="0"/>
              </a:spcAft>
            </a:pPr>
            <a:r>
              <a:rPr lang="fr-FR" sz="1300" b="1" i="0" u="none" strike="noStrike" dirty="0">
                <a:solidFill>
                  <a:srgbClr val="000000"/>
                </a:solidFill>
                <a:effectLst/>
                <a:latin typeface="Century Gothic" panose="020B0502020202020204" pitchFamily="34" charset="0"/>
              </a:rPr>
              <a:t>Caractéristiques notables du modèle : </a:t>
            </a:r>
            <a:r>
              <a:rPr lang="fr-FR" sz="1300" i="0" u="none" strike="noStrike" dirty="0">
                <a:solidFill>
                  <a:srgbClr val="000000"/>
                </a:solidFill>
                <a:effectLst/>
                <a:latin typeface="Century Gothic" panose="020B0502020202020204" pitchFamily="34" charset="0"/>
              </a:rPr>
              <a:t>ce modèle remplace les structures linéaires traditionnelles d’un diagramme en arêtes de poisson par des cercles interconnectés, rationalisant les données complexes dans un format visuel accessible. Les cercles font office de points focaux qui attirent l’attention sur les informations clés. Chaque cercle permet de résumer une idée de manière concise, créant ainsi une représentation visuelle propre et organisée des causes potentielles. </a:t>
            </a:r>
          </a:p>
          <a:p>
            <a:pPr algn="l" rtl="0">
              <a:lnSpc>
                <a:spcPct val="120000"/>
              </a:lnSpc>
              <a:spcBef>
                <a:spcPts val="0"/>
              </a:spcBef>
              <a:spcAft>
                <a:spcPts val="0"/>
              </a:spcAft>
            </a:pP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5" name="Picture 4">
            <a:hlinkClick r:id="rId6"/>
            <a:extLst>
              <a:ext uri="{FF2B5EF4-FFF2-40B4-BE49-F238E27FC236}">
                <a16:creationId xmlns:a16="http://schemas.microsoft.com/office/drawing/2014/main" id="{F958F5A0-DDD7-64F8-5CB8-0C756DB2CBA2}"/>
              </a:ext>
            </a:extLst>
          </p:cNvPr>
          <p:cNvPicPr>
            <a:picLocks noChangeAspect="1"/>
          </p:cNvPicPr>
          <p:nvPr/>
        </p:nvPicPr>
        <p:blipFill>
          <a:blip r:embed="rId7"/>
          <a:srcRect/>
          <a:stretch/>
        </p:blipFill>
        <p:spPr>
          <a:xfrm>
            <a:off x="8637010" y="298882"/>
            <a:ext cx="3264288" cy="649251"/>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ous blancs en 3D sur un mur blanc">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tx1"/>
                </a:solidFill>
                <a:latin typeface="Century Gothic" panose="020B0502020202020204" pitchFamily="34" charset="0"/>
              </a:rPr>
              <a:t>Texte</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bg1"/>
                </a:solidFill>
                <a:latin typeface="Century Gothic" panose="020B0502020202020204" pitchFamily="34" charset="0"/>
              </a:rPr>
              <a:t>Texte</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bg1"/>
                </a:solidFill>
                <a:latin typeface="Century Gothic" panose="020B0502020202020204" pitchFamily="34" charset="0"/>
              </a:rPr>
              <a:t>Texte</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2000">
                <a:solidFill>
                  <a:schemeClr val="bg1"/>
                </a:solidFill>
                <a:latin typeface="Century Gothic" panose="020B0502020202020204" pitchFamily="34" charset="0"/>
              </a:rPr>
              <a:t>Texte</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12612</TotalTime>
  <Words>278</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195</cp:revision>
  <cp:lastPrinted>2024-02-20T23:48:17Z</cp:lastPrinted>
  <dcterms:created xsi:type="dcterms:W3CDTF">2021-07-07T23:54:57Z</dcterms:created>
  <dcterms:modified xsi:type="dcterms:W3CDTF">2024-10-27T14:02:03Z</dcterms:modified>
</cp:coreProperties>
</file>