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2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170134" y="283464"/>
            <a:ext cx="7304864"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simple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150432"/>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choisissez cette conception en arêtes de poisson lorsque vous souhaitez représenter les causes d’un problème de manière claire et percutante. Avec très peu de texte, mettez en évidence les facteurs contribuant à des scénarios métier ou pédagogiques, aux obstacles à la performance ou aux inefficacités opérationnelles.</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 </a:t>
            </a:r>
            <a:r>
              <a:rPr lang="fr-FR" sz="1300" i="0" u="none" strike="noStrike" dirty="0">
                <a:solidFill>
                  <a:srgbClr val="000000"/>
                </a:solidFill>
                <a:effectLst/>
                <a:latin typeface="Century Gothic" panose="020B0502020202020204" pitchFamily="34" charset="0"/>
              </a:rPr>
              <a:t>ce diagramme est rationalisé de façon à permettre une présentation claire et ciblée, de sorte que les présentateurs peuvent insister sur les points clés. Chaque segment du diagramme attire naturellement le regard et dirige l’attention vers le contenu écrit. Les spectateurs peuvent ainsi saisir rapidement les informations importantes et la relation entre les différents éléments.</a:t>
            </a:r>
          </a:p>
          <a:p>
            <a:pPr algn="l" rtl="0">
              <a:lnSpc>
                <a:spcPct val="120000"/>
              </a:lnSpc>
              <a:spcBef>
                <a:spcPts val="0"/>
              </a:spcBef>
              <a:spcAft>
                <a:spcPts val="0"/>
              </a:spcAft>
            </a:pPr>
            <a:endParaRPr lang="en-US" sz="13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3994" y="1588040"/>
            <a:ext cx="6810637" cy="3830983"/>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D976A1EC-5FEE-D0E6-1226-327C69A8D3B0}"/>
              </a:ext>
            </a:extLst>
          </p:cNvPr>
          <p:cNvPicPr>
            <a:picLocks noChangeAspect="1"/>
          </p:cNvPicPr>
          <p:nvPr/>
        </p:nvPicPr>
        <p:blipFill>
          <a:blip r:embed="rId5"/>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Un</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deux</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cinq</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six</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trois</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2048942" cy="338554"/>
          </a:xfrm>
          <a:prstGeom prst="rect">
            <a:avLst/>
          </a:prstGeom>
          <a:noFill/>
        </p:spPr>
        <p:txBody>
          <a:bodyPr wrap="square" lIns="0" tIns="0" rIns="0" bIns="0" rtlCol="0" anchor="ctr" anchorCtr="0">
            <a:spAutoFit/>
          </a:bodyPr>
          <a:lstStyle/>
          <a:p>
            <a:pPr rtl="0"/>
            <a:r>
              <a:rPr lang="fr-FR" sz="2200" dirty="0">
                <a:latin typeface="Century Gothic" panose="020B0502020202020204" pitchFamily="34" charset="0"/>
              </a:rPr>
              <a:t>Texte quatre</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sept</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huit</a:t>
            </a:r>
          </a:p>
        </p:txBody>
      </p:sp>
      <p:sp>
        <p:nvSpPr>
          <p:cNvPr id="31" name="TextBox 30">
            <a:extLst>
              <a:ext uri="{FF2B5EF4-FFF2-40B4-BE49-F238E27FC236}">
                <a16:creationId xmlns:a16="http://schemas.microsoft.com/office/drawing/2014/main" id="{AC708014-FFBE-A871-4F93-536B57AFEC4C}"/>
              </a:ext>
            </a:extLst>
          </p:cNvPr>
          <p:cNvSpPr txBox="1"/>
          <p:nvPr/>
        </p:nvSpPr>
        <p:spPr>
          <a:xfrm>
            <a:off x="-90093" y="-1161570"/>
            <a:ext cx="11710311" cy="646331"/>
          </a:xfrm>
          <a:prstGeom prst="rect">
            <a:avLst/>
          </a:prstGeom>
          <a:noFill/>
          <a:effectLst/>
        </p:spPr>
        <p:txBody>
          <a:bodyPr wrap="square" rtlCol="0">
            <a:spAutoFit/>
          </a:bodyPr>
          <a:lstStyle/>
          <a:p>
            <a:pPr rtl="0"/>
            <a:r>
              <a:rPr lang="fr-FR" sz="3600" b="1" dirty="0">
                <a:solidFill>
                  <a:srgbClr val="2E75B6"/>
                </a:solidFill>
                <a:latin typeface="Century Gothic" panose="020B0502020202020204" pitchFamily="34" charset="0"/>
              </a:rPr>
              <a:t>Modèle de diagramme en arêtes de poisson simple pour PowerPoint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12619</TotalTime>
  <Words>274</Words>
  <Application>Microsoft Office PowerPoint</Application>
  <PresentationFormat>Widescreen</PresentationFormat>
  <Paragraphs>19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195</cp:revision>
  <cp:lastPrinted>2024-02-20T23:48:17Z</cp:lastPrinted>
  <dcterms:created xsi:type="dcterms:W3CDTF">2021-07-07T23:54:57Z</dcterms:created>
  <dcterms:modified xsi:type="dcterms:W3CDTF">2024-10-30T08:10:20Z</dcterms:modified>
</cp:coreProperties>
</file>