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fr.smartsheet.com/try-it?trp=18121"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033219"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chronologique pour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utilisez ce diagramme en arêtes de poisson pour représenter la progression chronologique des projets ou des événements. Les équipes marketing, par exemple, peuvent utiliser ce modèle pour suivre le développement de campagnes sur plusieurs années. Les chefs de projet peuvent mettre en évidence les jalons et échéances clés du cycle de vie d’un projet. La chronologie peut également être utilisée à des fins d’analyse des problèmes, comme la cartographie des facteurs de causalité à différents moments. </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 </a:t>
            </a:r>
            <a:r>
              <a:rPr lang="fr-FR" sz="1300" i="0" u="none" strike="noStrike" dirty="0">
                <a:solidFill>
                  <a:srgbClr val="000000"/>
                </a:solidFill>
                <a:effectLst/>
                <a:latin typeface="Century Gothic" panose="020B0502020202020204" pitchFamily="34" charset="0"/>
              </a:rPr>
              <a:t>ce modèle propose un système de code couleur permettant une comparaison rapide d’une année sur l’autre. Les ramifications laissent de l’espace pour ajouter des annotations détaillées sur des événements ou des étapes importants. De plus, la conception peut s’adapter à toute une gamme de points de données sans compromettre la lisibilité.</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5" name="Picture 4">
            <a:hlinkClick r:id="rId6"/>
            <a:extLst>
              <a:ext uri="{FF2B5EF4-FFF2-40B4-BE49-F238E27FC236}">
                <a16:creationId xmlns:a16="http://schemas.microsoft.com/office/drawing/2014/main" id="{1E26B6F8-198D-8B61-445F-13A4C53B13CC}"/>
              </a:ext>
            </a:extLst>
          </p:cNvPr>
          <p:cNvPicPr>
            <a:picLocks noChangeAspect="1"/>
          </p:cNvPicPr>
          <p:nvPr/>
        </p:nvPicPr>
        <p:blipFill>
          <a:blip r:embed="rId7"/>
          <a:srcRect/>
          <a:stretch/>
        </p:blipFill>
        <p:spPr>
          <a:xfrm>
            <a:off x="8637010"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fr-FR" sz="1400">
                <a:solidFill>
                  <a:schemeClr val="tx1">
                    <a:lumMod val="65000"/>
                    <a:lumOff val="35000"/>
                  </a:schemeClr>
                </a:solidFill>
                <a:latin typeface="Century Gothic" panose="020B0502020202020204" pitchFamily="34" charset="0"/>
              </a:rPr>
              <a:t>AF</a:t>
            </a:r>
            <a:r>
              <a:rPr lang="fr-FR">
                <a:latin typeface="Century Gothic" panose="020B0502020202020204" pitchFamily="34" charset="0"/>
              </a:rPr>
              <a:t>20XX </a:t>
            </a:r>
            <a:r>
              <a:rPr lang="fr-FR" sz="1400">
                <a:solidFill>
                  <a:schemeClr val="tx1">
                    <a:lumMod val="65000"/>
                    <a:lumOff val="35000"/>
                  </a:schemeClr>
                </a:solidFill>
                <a:latin typeface="Century Gothic" panose="020B0502020202020204" pitchFamily="34" charset="0"/>
              </a:rPr>
              <a:t>T</a:t>
            </a:r>
            <a:r>
              <a:rPr lang="fr-FR">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fr-FR" sz="1600">
                <a:latin typeface="Century Gothic" panose="020B0502020202020204" pitchFamily="34" charset="0"/>
              </a:rPr>
              <a:t>Texte</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150214" y="-1291821"/>
            <a:ext cx="12996539" cy="646331"/>
          </a:xfrm>
          <a:prstGeom prst="rect">
            <a:avLst/>
          </a:prstGeom>
          <a:noFill/>
          <a:effectLst/>
        </p:spPr>
        <p:txBody>
          <a:bodyPr wrap="square" rtlCol="0">
            <a:spAutoFit/>
          </a:bodyPr>
          <a:lstStyle/>
          <a:p>
            <a:pPr rtl="0"/>
            <a:r>
              <a:rPr lang="fr-FR" sz="3600" b="1" dirty="0">
                <a:solidFill>
                  <a:srgbClr val="2E75B6"/>
                </a:solidFill>
                <a:latin typeface="Century Gothic" panose="020B0502020202020204" pitchFamily="34" charset="0"/>
              </a:rPr>
              <a:t>Modèle de diagramme en arêtes de poisson chronologique pour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12608</TotalTime>
  <Words>311</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194</cp:revision>
  <cp:lastPrinted>2024-02-20T23:48:17Z</cp:lastPrinted>
  <dcterms:created xsi:type="dcterms:W3CDTF">2021-07-07T23:54:57Z</dcterms:created>
  <dcterms:modified xsi:type="dcterms:W3CDTF">2024-10-27T14:02:50Z</dcterms:modified>
</cp:coreProperties>
</file>